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0"/>
  </p:notesMasterIdLst>
  <p:sldIdLst>
    <p:sldId id="262" r:id="rId2"/>
    <p:sldId id="263" r:id="rId3"/>
    <p:sldId id="266" r:id="rId4"/>
    <p:sldId id="267" r:id="rId5"/>
    <p:sldId id="268" r:id="rId6"/>
    <p:sldId id="269" r:id="rId7"/>
    <p:sldId id="27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028C79-9867-48EE-95E4-9D8D52DD46AA}" v="18" dt="2020-06-17T08:25:26.8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ot, R.L.J." userId="809a0d5f-f967-4cd2-9a01-7625662a00b2" providerId="ADAL" clId="{93028C79-9867-48EE-95E4-9D8D52DD46AA}"/>
    <pc:docChg chg="undo custSel mod addSld delSld modSld sldOrd">
      <pc:chgData name="Schot, R.L.J." userId="809a0d5f-f967-4cd2-9a01-7625662a00b2" providerId="ADAL" clId="{93028C79-9867-48EE-95E4-9D8D52DD46AA}" dt="2020-06-17T08:28:21.805" v="734" actId="20577"/>
      <pc:docMkLst>
        <pc:docMk/>
      </pc:docMkLst>
      <pc:sldChg chg="del">
        <pc:chgData name="Schot, R.L.J." userId="809a0d5f-f967-4cd2-9a01-7625662a00b2" providerId="ADAL" clId="{93028C79-9867-48EE-95E4-9D8D52DD46AA}" dt="2020-06-17T08:09:21.044" v="151" actId="2696"/>
        <pc:sldMkLst>
          <pc:docMk/>
          <pc:sldMk cId="3472711395" sldId="256"/>
        </pc:sldMkLst>
      </pc:sldChg>
      <pc:sldChg chg="del">
        <pc:chgData name="Schot, R.L.J." userId="809a0d5f-f967-4cd2-9a01-7625662a00b2" providerId="ADAL" clId="{93028C79-9867-48EE-95E4-9D8D52DD46AA}" dt="2020-06-17T08:08:59.574" v="143" actId="2696"/>
        <pc:sldMkLst>
          <pc:docMk/>
          <pc:sldMk cId="956549489" sldId="257"/>
        </pc:sldMkLst>
      </pc:sldChg>
      <pc:sldChg chg="del">
        <pc:chgData name="Schot, R.L.J." userId="809a0d5f-f967-4cd2-9a01-7625662a00b2" providerId="ADAL" clId="{93028C79-9867-48EE-95E4-9D8D52DD46AA}" dt="2020-06-17T08:09:00.108" v="144" actId="2696"/>
        <pc:sldMkLst>
          <pc:docMk/>
          <pc:sldMk cId="1874669397" sldId="258"/>
        </pc:sldMkLst>
      </pc:sldChg>
      <pc:sldChg chg="del">
        <pc:chgData name="Schot, R.L.J." userId="809a0d5f-f967-4cd2-9a01-7625662a00b2" providerId="ADAL" clId="{93028C79-9867-48EE-95E4-9D8D52DD46AA}" dt="2020-06-17T08:09:01.418" v="146" actId="2696"/>
        <pc:sldMkLst>
          <pc:docMk/>
          <pc:sldMk cId="2167633766" sldId="259"/>
        </pc:sldMkLst>
      </pc:sldChg>
      <pc:sldChg chg="modSp del">
        <pc:chgData name="Schot, R.L.J." userId="809a0d5f-f967-4cd2-9a01-7625662a00b2" providerId="ADAL" clId="{93028C79-9867-48EE-95E4-9D8D52DD46AA}" dt="2020-06-17T08:09:00.789" v="145" actId="2696"/>
        <pc:sldMkLst>
          <pc:docMk/>
          <pc:sldMk cId="1133420981" sldId="260"/>
        </pc:sldMkLst>
        <pc:spChg chg="mod">
          <ac:chgData name="Schot, R.L.J." userId="809a0d5f-f967-4cd2-9a01-7625662a00b2" providerId="ADAL" clId="{93028C79-9867-48EE-95E4-9D8D52DD46AA}" dt="2020-06-03T12:09:20.015" v="109" actId="20577"/>
          <ac:spMkLst>
            <pc:docMk/>
            <pc:sldMk cId="1133420981" sldId="260"/>
            <ac:spMk id="5" creationId="{00000000-0000-0000-0000-000000000000}"/>
          </ac:spMkLst>
        </pc:spChg>
        <pc:spChg chg="mod">
          <ac:chgData name="Schot, R.L.J." userId="809a0d5f-f967-4cd2-9a01-7625662a00b2" providerId="ADAL" clId="{93028C79-9867-48EE-95E4-9D8D52DD46AA}" dt="2020-06-17T08:08:37.074" v="141" actId="27636"/>
          <ac:spMkLst>
            <pc:docMk/>
            <pc:sldMk cId="1133420981" sldId="260"/>
            <ac:spMk id="6" creationId="{00000000-0000-0000-0000-000000000000}"/>
          </ac:spMkLst>
        </pc:spChg>
      </pc:sldChg>
      <pc:sldChg chg="modSp ord">
        <pc:chgData name="Schot, R.L.J." userId="809a0d5f-f967-4cd2-9a01-7625662a00b2" providerId="ADAL" clId="{93028C79-9867-48EE-95E4-9D8D52DD46AA}" dt="2020-06-17T08:28:21.805" v="734" actId="20577"/>
        <pc:sldMkLst>
          <pc:docMk/>
          <pc:sldMk cId="3181320893" sldId="261"/>
        </pc:sldMkLst>
        <pc:spChg chg="mod">
          <ac:chgData name="Schot, R.L.J." userId="809a0d5f-f967-4cd2-9a01-7625662a00b2" providerId="ADAL" clId="{93028C79-9867-48EE-95E4-9D8D52DD46AA}" dt="2020-06-17T08:24:35.589" v="555" actId="113"/>
          <ac:spMkLst>
            <pc:docMk/>
            <pc:sldMk cId="3181320893" sldId="261"/>
            <ac:spMk id="2" creationId="{00000000-0000-0000-0000-000000000000}"/>
          </ac:spMkLst>
        </pc:spChg>
        <pc:spChg chg="mod">
          <ac:chgData name="Schot, R.L.J." userId="809a0d5f-f967-4cd2-9a01-7625662a00b2" providerId="ADAL" clId="{93028C79-9867-48EE-95E4-9D8D52DD46AA}" dt="2020-06-17T08:28:21.805" v="734" actId="20577"/>
          <ac:spMkLst>
            <pc:docMk/>
            <pc:sldMk cId="3181320893" sldId="261"/>
            <ac:spMk id="3" creationId="{00000000-0000-0000-0000-000000000000}"/>
          </ac:spMkLst>
        </pc:spChg>
      </pc:sldChg>
      <pc:sldChg chg="del">
        <pc:chgData name="Schot, R.L.J." userId="809a0d5f-f967-4cd2-9a01-7625662a00b2" providerId="ADAL" clId="{93028C79-9867-48EE-95E4-9D8D52DD46AA}" dt="2020-06-03T12:08:08.487" v="105" actId="2696"/>
        <pc:sldMkLst>
          <pc:docMk/>
          <pc:sldMk cId="2899948376" sldId="262"/>
        </pc:sldMkLst>
      </pc:sldChg>
      <pc:sldChg chg="addSp delSp modSp add del ord setBg delDesignElem">
        <pc:chgData name="Schot, R.L.J." userId="809a0d5f-f967-4cd2-9a01-7625662a00b2" providerId="ADAL" clId="{93028C79-9867-48EE-95E4-9D8D52DD46AA}" dt="2020-06-17T08:09:19.134" v="150" actId="20577"/>
        <pc:sldMkLst>
          <pc:docMk/>
          <pc:sldMk cId="4134406500" sldId="262"/>
        </pc:sldMkLst>
        <pc:spChg chg="mod">
          <ac:chgData name="Schot, R.L.J." userId="809a0d5f-f967-4cd2-9a01-7625662a00b2" providerId="ADAL" clId="{93028C79-9867-48EE-95E4-9D8D52DD46AA}" dt="2020-06-17T08:09:19.134" v="150" actId="20577"/>
          <ac:spMkLst>
            <pc:docMk/>
            <pc:sldMk cId="4134406500" sldId="262"/>
            <ac:spMk id="3" creationId="{00000000-0000-0000-0000-000000000000}"/>
          </ac:spMkLst>
        </pc:spChg>
        <pc:grpChg chg="add del">
          <ac:chgData name="Schot, R.L.J." userId="809a0d5f-f967-4cd2-9a01-7625662a00b2" providerId="ADAL" clId="{93028C79-9867-48EE-95E4-9D8D52DD46AA}" dt="2020-06-17T08:08:11.322" v="122"/>
          <ac:grpSpMkLst>
            <pc:docMk/>
            <pc:sldMk cId="4134406500" sldId="262"/>
            <ac:grpSpMk id="9" creationId="{7E2D86BB-893F-471B-AD66-50E01777C082}"/>
          </ac:grpSpMkLst>
        </pc:grpChg>
      </pc:sldChg>
      <pc:sldChg chg="delSp modSp add del mod setBg">
        <pc:chgData name="Schot, R.L.J." userId="809a0d5f-f967-4cd2-9a01-7625662a00b2" providerId="ADAL" clId="{93028C79-9867-48EE-95E4-9D8D52DD46AA}" dt="2020-06-17T08:13:32.030" v="174" actId="255"/>
        <pc:sldMkLst>
          <pc:docMk/>
          <pc:sldMk cId="3009598067" sldId="263"/>
        </pc:sldMkLst>
        <pc:spChg chg="mod">
          <ac:chgData name="Schot, R.L.J." userId="809a0d5f-f967-4cd2-9a01-7625662a00b2" providerId="ADAL" clId="{93028C79-9867-48EE-95E4-9D8D52DD46AA}" dt="2020-06-17T08:13:32.030" v="174" actId="255"/>
          <ac:spMkLst>
            <pc:docMk/>
            <pc:sldMk cId="3009598067" sldId="263"/>
            <ac:spMk id="2" creationId="{00000000-0000-0000-0000-000000000000}"/>
          </ac:spMkLst>
        </pc:spChg>
        <pc:spChg chg="mod">
          <ac:chgData name="Schot, R.L.J." userId="809a0d5f-f967-4cd2-9a01-7625662a00b2" providerId="ADAL" clId="{93028C79-9867-48EE-95E4-9D8D52DD46AA}" dt="2020-06-17T08:12:55.348" v="170" actId="20577"/>
          <ac:spMkLst>
            <pc:docMk/>
            <pc:sldMk cId="3009598067" sldId="263"/>
            <ac:spMk id="5" creationId="{00000000-0000-0000-0000-000000000000}"/>
          </ac:spMkLst>
        </pc:spChg>
        <pc:spChg chg="del ord">
          <ac:chgData name="Schot, R.L.J." userId="809a0d5f-f967-4cd2-9a01-7625662a00b2" providerId="ADAL" clId="{93028C79-9867-48EE-95E4-9D8D52DD46AA}" dt="2020-06-17T08:12:36.996" v="163" actId="478"/>
          <ac:spMkLst>
            <pc:docMk/>
            <pc:sldMk cId="3009598067" sldId="263"/>
            <ac:spMk id="8" creationId="{00000000-0000-0000-0000-000000000000}"/>
          </ac:spMkLst>
        </pc:spChg>
        <pc:picChg chg="mod">
          <ac:chgData name="Schot, R.L.J." userId="809a0d5f-f967-4cd2-9a01-7625662a00b2" providerId="ADAL" clId="{93028C79-9867-48EE-95E4-9D8D52DD46AA}" dt="2020-06-17T08:12:28.973" v="162" actId="26606"/>
          <ac:picMkLst>
            <pc:docMk/>
            <pc:sldMk cId="3009598067" sldId="263"/>
            <ac:picMk id="1026" creationId="{A8C5CE4C-3AA8-4A4A-B045-3641B5501666}"/>
          </ac:picMkLst>
        </pc:picChg>
      </pc:sldChg>
      <pc:sldChg chg="modSp add del">
        <pc:chgData name="Schot, R.L.J." userId="809a0d5f-f967-4cd2-9a01-7625662a00b2" providerId="ADAL" clId="{93028C79-9867-48EE-95E4-9D8D52DD46AA}" dt="2020-06-17T08:13:13.631" v="171" actId="1076"/>
        <pc:sldMkLst>
          <pc:docMk/>
          <pc:sldMk cId="2847935918" sldId="266"/>
        </pc:sldMkLst>
        <pc:spChg chg="mod">
          <ac:chgData name="Schot, R.L.J." userId="809a0d5f-f967-4cd2-9a01-7625662a00b2" providerId="ADAL" clId="{93028C79-9867-48EE-95E4-9D8D52DD46AA}" dt="2020-06-17T08:13:13.631" v="171" actId="1076"/>
          <ac:spMkLst>
            <pc:docMk/>
            <pc:sldMk cId="2847935918" sldId="266"/>
            <ac:spMk id="2" creationId="{00000000-0000-0000-0000-000000000000}"/>
          </ac:spMkLst>
        </pc:spChg>
      </pc:sldChg>
      <pc:sldChg chg="addSp delSp modSp add del">
        <pc:chgData name="Schot, R.L.J." userId="809a0d5f-f967-4cd2-9a01-7625662a00b2" providerId="ADAL" clId="{93028C79-9867-48EE-95E4-9D8D52DD46AA}" dt="2020-06-17T08:20:58.075" v="267" actId="1076"/>
        <pc:sldMkLst>
          <pc:docMk/>
          <pc:sldMk cId="3533938733" sldId="267"/>
        </pc:sldMkLst>
        <pc:spChg chg="mod">
          <ac:chgData name="Schot, R.L.J." userId="809a0d5f-f967-4cd2-9a01-7625662a00b2" providerId="ADAL" clId="{93028C79-9867-48EE-95E4-9D8D52DD46AA}" dt="2020-06-17T08:20:09.285" v="182" actId="1076"/>
          <ac:spMkLst>
            <pc:docMk/>
            <pc:sldMk cId="3533938733" sldId="267"/>
            <ac:spMk id="3" creationId="{AC0794A9-53F3-4E89-8AEE-6AF4C5FB9A3B}"/>
          </ac:spMkLst>
        </pc:spChg>
        <pc:spChg chg="mod">
          <ac:chgData name="Schot, R.L.J." userId="809a0d5f-f967-4cd2-9a01-7625662a00b2" providerId="ADAL" clId="{93028C79-9867-48EE-95E4-9D8D52DD46AA}" dt="2020-06-17T08:20:54.194" v="266" actId="27636"/>
          <ac:spMkLst>
            <pc:docMk/>
            <pc:sldMk cId="3533938733" sldId="267"/>
            <ac:spMk id="6" creationId="{34EF14D1-249A-4672-B8F8-D7C9ABBDA11F}"/>
          </ac:spMkLst>
        </pc:spChg>
        <pc:spChg chg="mod">
          <ac:chgData name="Schot, R.L.J." userId="809a0d5f-f967-4cd2-9a01-7625662a00b2" providerId="ADAL" clId="{93028C79-9867-48EE-95E4-9D8D52DD46AA}" dt="2020-06-17T08:20:13.735" v="183" actId="1076"/>
          <ac:spMkLst>
            <pc:docMk/>
            <pc:sldMk cId="3533938733" sldId="267"/>
            <ac:spMk id="7" creationId="{2D4737AF-19D3-4496-874D-DF4FF042299A}"/>
          </ac:spMkLst>
        </pc:spChg>
        <pc:spChg chg="mod">
          <ac:chgData name="Schot, R.L.J." userId="809a0d5f-f967-4cd2-9a01-7625662a00b2" providerId="ADAL" clId="{93028C79-9867-48EE-95E4-9D8D52DD46AA}" dt="2020-06-17T08:20:54.194" v="265" actId="27636"/>
          <ac:spMkLst>
            <pc:docMk/>
            <pc:sldMk cId="3533938733" sldId="267"/>
            <ac:spMk id="12" creationId="{24A81A5A-9372-41CA-A587-75A8EE4E2414}"/>
          </ac:spMkLst>
        </pc:spChg>
        <pc:picChg chg="add del mod">
          <ac:chgData name="Schot, R.L.J." userId="809a0d5f-f967-4cd2-9a01-7625662a00b2" providerId="ADAL" clId="{93028C79-9867-48EE-95E4-9D8D52DD46AA}" dt="2020-06-17T08:20:58.075" v="267" actId="1076"/>
          <ac:picMkLst>
            <pc:docMk/>
            <pc:sldMk cId="3533938733" sldId="267"/>
            <ac:picMk id="15" creationId="{FA5F3664-B188-4C07-A569-C2EC95098189}"/>
          </ac:picMkLst>
        </pc:picChg>
      </pc:sldChg>
      <pc:sldChg chg="modSp add del">
        <pc:chgData name="Schot, R.L.J." userId="809a0d5f-f967-4cd2-9a01-7625662a00b2" providerId="ADAL" clId="{93028C79-9867-48EE-95E4-9D8D52DD46AA}" dt="2020-06-17T08:23:18.690" v="522" actId="2710"/>
        <pc:sldMkLst>
          <pc:docMk/>
          <pc:sldMk cId="2636630380" sldId="268"/>
        </pc:sldMkLst>
        <pc:spChg chg="mod">
          <ac:chgData name="Schot, R.L.J." userId="809a0d5f-f967-4cd2-9a01-7625662a00b2" providerId="ADAL" clId="{93028C79-9867-48EE-95E4-9D8D52DD46AA}" dt="2020-06-17T08:23:08.890" v="520" actId="14100"/>
          <ac:spMkLst>
            <pc:docMk/>
            <pc:sldMk cId="2636630380" sldId="268"/>
            <ac:spMk id="4" creationId="{6C2041B0-FAF1-44D6-99A5-D5188ADD2AFF}"/>
          </ac:spMkLst>
        </pc:spChg>
        <pc:spChg chg="mod">
          <ac:chgData name="Schot, R.L.J." userId="809a0d5f-f967-4cd2-9a01-7625662a00b2" providerId="ADAL" clId="{93028C79-9867-48EE-95E4-9D8D52DD46AA}" dt="2020-06-17T08:23:18.690" v="522" actId="2710"/>
          <ac:spMkLst>
            <pc:docMk/>
            <pc:sldMk cId="2636630380" sldId="268"/>
            <ac:spMk id="6" creationId="{A30253D2-B440-4962-AE6D-A00AB9E2CEEE}"/>
          </ac:spMkLst>
        </pc:spChg>
      </pc:sldChg>
      <pc:sldChg chg="modSp add del setBg">
        <pc:chgData name="Schot, R.L.J." userId="809a0d5f-f967-4cd2-9a01-7625662a00b2" providerId="ADAL" clId="{93028C79-9867-48EE-95E4-9D8D52DD46AA}" dt="2020-06-17T08:24:18.861" v="532" actId="14100"/>
        <pc:sldMkLst>
          <pc:docMk/>
          <pc:sldMk cId="3864938545" sldId="269"/>
        </pc:sldMkLst>
        <pc:spChg chg="mod">
          <ac:chgData name="Schot, R.L.J." userId="809a0d5f-f967-4cd2-9a01-7625662a00b2" providerId="ADAL" clId="{93028C79-9867-48EE-95E4-9D8D52DD46AA}" dt="2020-06-17T08:11:33.003" v="160" actId="113"/>
          <ac:spMkLst>
            <pc:docMk/>
            <pc:sldMk cId="3864938545" sldId="269"/>
            <ac:spMk id="2" creationId="{00000000-0000-0000-0000-000000000000}"/>
          </ac:spMkLst>
        </pc:spChg>
        <pc:spChg chg="mod">
          <ac:chgData name="Schot, R.L.J." userId="809a0d5f-f967-4cd2-9a01-7625662a00b2" providerId="ADAL" clId="{93028C79-9867-48EE-95E4-9D8D52DD46AA}" dt="2020-06-17T08:24:18.861" v="532" actId="14100"/>
          <ac:spMkLst>
            <pc:docMk/>
            <pc:sldMk cId="3864938545" sldId="269"/>
            <ac:spMk id="3" creationId="{00000000-0000-0000-0000-000000000000}"/>
          </ac:spMkLst>
        </pc:spChg>
      </pc:sldChg>
      <pc:sldChg chg="modSp add del">
        <pc:chgData name="Schot, R.L.J." userId="809a0d5f-f967-4cd2-9a01-7625662a00b2" providerId="ADAL" clId="{93028C79-9867-48EE-95E4-9D8D52DD46AA}" dt="2020-06-17T08:11:24.592" v="158" actId="255"/>
        <pc:sldMkLst>
          <pc:docMk/>
          <pc:sldMk cId="1604263414" sldId="270"/>
        </pc:sldMkLst>
        <pc:graphicFrameChg chg="mod modGraphic">
          <ac:chgData name="Schot, R.L.J." userId="809a0d5f-f967-4cd2-9a01-7625662a00b2" providerId="ADAL" clId="{93028C79-9867-48EE-95E4-9D8D52DD46AA}" dt="2020-06-17T08:11:24.592" v="158" actId="255"/>
          <ac:graphicFrameMkLst>
            <pc:docMk/>
            <pc:sldMk cId="1604263414" sldId="270"/>
            <ac:graphicFrameMk id="4" creationId="{00000000-0000-0000-0000-000000000000}"/>
          </ac:graphicFrameMkLst>
        </pc:graphicFrameChg>
      </pc:sldChg>
      <pc:sldChg chg="addSp delSp modSp add del">
        <pc:chgData name="Schot, R.L.J." userId="809a0d5f-f967-4cd2-9a01-7625662a00b2" providerId="ADAL" clId="{93028C79-9867-48EE-95E4-9D8D52DD46AA}" dt="2020-06-17T08:20:02.288" v="181" actId="2696"/>
        <pc:sldMkLst>
          <pc:docMk/>
          <pc:sldMk cId="3459240392" sldId="271"/>
        </pc:sldMkLst>
        <pc:spChg chg="del">
          <ac:chgData name="Schot, R.L.J." userId="809a0d5f-f967-4cd2-9a01-7625662a00b2" providerId="ADAL" clId="{93028C79-9867-48EE-95E4-9D8D52DD46AA}" dt="2020-06-17T08:19:47.364" v="176"/>
          <ac:spMkLst>
            <pc:docMk/>
            <pc:sldMk cId="3459240392" sldId="271"/>
            <ac:spMk id="2" creationId="{FFB5AA02-DE49-434C-BD35-09B46E958056}"/>
          </ac:spMkLst>
        </pc:spChg>
        <pc:spChg chg="del">
          <ac:chgData name="Schot, R.L.J." userId="809a0d5f-f967-4cd2-9a01-7625662a00b2" providerId="ADAL" clId="{93028C79-9867-48EE-95E4-9D8D52DD46AA}" dt="2020-06-17T08:19:47.364" v="176"/>
          <ac:spMkLst>
            <pc:docMk/>
            <pc:sldMk cId="3459240392" sldId="271"/>
            <ac:spMk id="3" creationId="{9E7ED180-96EF-42EB-8BEE-B12F17DD3045}"/>
          </ac:spMkLst>
        </pc:spChg>
        <pc:spChg chg="add mod">
          <ac:chgData name="Schot, R.L.J." userId="809a0d5f-f967-4cd2-9a01-7625662a00b2" providerId="ADAL" clId="{93028C79-9867-48EE-95E4-9D8D52DD46AA}" dt="2020-06-17T08:19:47.364" v="176"/>
          <ac:spMkLst>
            <pc:docMk/>
            <pc:sldMk cId="3459240392" sldId="271"/>
            <ac:spMk id="4" creationId="{F789FCCF-4A6D-456D-A488-8CA87868C42C}"/>
          </ac:spMkLst>
        </pc:spChg>
        <pc:spChg chg="add mod">
          <ac:chgData name="Schot, R.L.J." userId="809a0d5f-f967-4cd2-9a01-7625662a00b2" providerId="ADAL" clId="{93028C79-9867-48EE-95E4-9D8D52DD46AA}" dt="2020-06-17T08:19:47.364" v="176"/>
          <ac:spMkLst>
            <pc:docMk/>
            <pc:sldMk cId="3459240392" sldId="271"/>
            <ac:spMk id="5" creationId="{D436F8FD-6097-411B-9A9C-DF80ADC1479A}"/>
          </ac:spMkLst>
        </pc:spChg>
        <pc:spChg chg="add mod">
          <ac:chgData name="Schot, R.L.J." userId="809a0d5f-f967-4cd2-9a01-7625662a00b2" providerId="ADAL" clId="{93028C79-9867-48EE-95E4-9D8D52DD46AA}" dt="2020-06-17T08:19:47.364" v="176"/>
          <ac:spMkLst>
            <pc:docMk/>
            <pc:sldMk cId="3459240392" sldId="271"/>
            <ac:spMk id="6" creationId="{8597950C-8B87-4793-99F9-500C61B544F3}"/>
          </ac:spMkLst>
        </pc:spChg>
        <pc:spChg chg="add mod">
          <ac:chgData name="Schot, R.L.J." userId="809a0d5f-f967-4cd2-9a01-7625662a00b2" providerId="ADAL" clId="{93028C79-9867-48EE-95E4-9D8D52DD46AA}" dt="2020-06-17T08:19:47.364" v="176"/>
          <ac:spMkLst>
            <pc:docMk/>
            <pc:sldMk cId="3459240392" sldId="271"/>
            <ac:spMk id="7" creationId="{0E4DDD48-7A5E-4951-B6EF-96664A945E3E}"/>
          </ac:spMkLst>
        </pc:spChg>
        <pc:spChg chg="add mod">
          <ac:chgData name="Schot, R.L.J." userId="809a0d5f-f967-4cd2-9a01-7625662a00b2" providerId="ADAL" clId="{93028C79-9867-48EE-95E4-9D8D52DD46AA}" dt="2020-06-17T08:19:47.364" v="176"/>
          <ac:spMkLst>
            <pc:docMk/>
            <pc:sldMk cId="3459240392" sldId="271"/>
            <ac:spMk id="8" creationId="{582BC50E-46BA-4AF7-97CD-EA6C051EB620}"/>
          </ac:spMkLst>
        </pc:spChg>
        <pc:picChg chg="add del">
          <ac:chgData name="Schot, R.L.J." userId="809a0d5f-f967-4cd2-9a01-7625662a00b2" providerId="ADAL" clId="{93028C79-9867-48EE-95E4-9D8D52DD46AA}" dt="2020-06-17T08:20:00.199" v="179"/>
          <ac:picMkLst>
            <pc:docMk/>
            <pc:sldMk cId="3459240392" sldId="271"/>
            <ac:picMk id="9" creationId="{D8E0C245-34B9-41BD-97FB-C28A71C7F1F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377CE9-F108-4960-92DE-52DB4CEB0456}" type="datetimeFigureOut">
              <a:rPr lang="nl-NL" smtClean="0"/>
              <a:t>17-6-2020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98E996-8DC2-48FD-9F49-064033FAD3B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4443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2E37B-C9EA-49B6-B990-4A8DD402D3CB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0109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012AAF2D-4470-4C67-ABAD-95B7788866D3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F5CF334B-F160-4671-82A3-A4B1C565E19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079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AF2D-4470-4C67-ABAD-95B7788866D3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F5CF334B-F160-4671-82A3-A4B1C565E19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016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AF2D-4470-4C67-ABAD-95B7788866D3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F5CF334B-F160-4671-82A3-A4B1C565E19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316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AF2D-4470-4C67-ABAD-95B7788866D3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F5CF334B-F160-4671-82A3-A4B1C565E19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92927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AF2D-4470-4C67-ABAD-95B7788866D3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F5CF334B-F160-4671-82A3-A4B1C565E19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5076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AF2D-4470-4C67-ABAD-95B7788866D3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F5CF334B-F160-4671-82A3-A4B1C565E19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6741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AF2D-4470-4C67-ABAD-95B7788866D3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F5CF334B-F160-4671-82A3-A4B1C565E19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390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012AAF2D-4470-4C67-ABAD-95B7788866D3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F5CF334B-F160-4671-82A3-A4B1C565E19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9730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AF2D-4470-4C67-ABAD-95B7788866D3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F5CF334B-F160-4671-82A3-A4B1C565E19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901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AF2D-4470-4C67-ABAD-95B7788866D3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F5CF334B-F160-4671-82A3-A4B1C565E19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24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AF2D-4470-4C67-ABAD-95B7788866D3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F5CF334B-F160-4671-82A3-A4B1C565E19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142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AF2D-4470-4C67-ABAD-95B7788866D3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F5CF334B-F160-4671-82A3-A4B1C565E19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338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AF2D-4470-4C67-ABAD-95B7788866D3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F5CF334B-F160-4671-82A3-A4B1C565E19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54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AF2D-4470-4C67-ABAD-95B7788866D3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F5CF334B-F160-4671-82A3-A4B1C565E19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209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AF2D-4470-4C67-ABAD-95B7788866D3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F5CF334B-F160-4671-82A3-A4B1C565E19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769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AF2D-4470-4C67-ABAD-95B7788866D3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F5CF334B-F160-4671-82A3-A4B1C565E19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306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AAF2D-4470-4C67-ABAD-95B7788866D3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F5CF334B-F160-4671-82A3-A4B1C565E19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325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012AAF2D-4470-4C67-ABAD-95B7788866D3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F5CF334B-F160-4671-82A3-A4B1C565E19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520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255359" y="1788200"/>
            <a:ext cx="3401945" cy="2365315"/>
          </a:xfrm>
        </p:spPr>
        <p:txBody>
          <a:bodyPr>
            <a:normAutofit/>
          </a:bodyPr>
          <a:lstStyle/>
          <a:p>
            <a:r>
              <a:rPr lang="nl-NL" dirty="0" err="1">
                <a:solidFill>
                  <a:srgbClr val="EBEBEB"/>
                </a:solidFill>
              </a:rPr>
              <a:t>Adverbs</a:t>
            </a:r>
            <a:r>
              <a:rPr lang="nl-NL" dirty="0">
                <a:solidFill>
                  <a:srgbClr val="EBEBEB"/>
                </a:solidFill>
              </a:rPr>
              <a:t> </a:t>
            </a:r>
            <a:r>
              <a:rPr lang="nl-NL" dirty="0" err="1">
                <a:solidFill>
                  <a:srgbClr val="EBEBEB"/>
                </a:solidFill>
              </a:rPr>
              <a:t>and</a:t>
            </a:r>
            <a:r>
              <a:rPr lang="nl-NL" dirty="0">
                <a:solidFill>
                  <a:srgbClr val="EBEBEB"/>
                </a:solidFill>
              </a:rPr>
              <a:t> </a:t>
            </a:r>
            <a:r>
              <a:rPr lang="nl-NL" dirty="0" err="1">
                <a:solidFill>
                  <a:srgbClr val="EBEBEB"/>
                </a:solidFill>
              </a:rPr>
              <a:t>Adjectives</a:t>
            </a:r>
            <a:endParaRPr lang="nl-NL" dirty="0">
              <a:solidFill>
                <a:srgbClr val="EBEBEB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255359" y="4300999"/>
            <a:ext cx="3401945" cy="1216742"/>
          </a:xfrm>
        </p:spPr>
        <p:txBody>
          <a:bodyPr>
            <a:normAutofit/>
          </a:bodyPr>
          <a:lstStyle/>
          <a:p>
            <a:r>
              <a:rPr lang="nl-NL" dirty="0" err="1"/>
              <a:t>Notes</a:t>
            </a:r>
            <a:r>
              <a:rPr lang="nl-NL" dirty="0"/>
              <a:t> 1,1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F710BF91-7F8C-4D80-88A0-4998D8CC48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5439" y="1693216"/>
            <a:ext cx="3471569" cy="3471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406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66215" y="973668"/>
            <a:ext cx="6571060" cy="706964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sz="2900" b="1" i="0" kern="1200" dirty="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Describe the following nouns, verbs or sentences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866215" y="2603500"/>
            <a:ext cx="5073937" cy="37778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That lady is ……………….</a:t>
            </a: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movie we saw last night was ………….</a:t>
            </a: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He spoke ………………………..</a:t>
            </a: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She is Spanish, that’s why she speaks Spanish </a:t>
            </a:r>
            <a:b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…………….. well</a:t>
            </a: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……………………, we were late for the game</a:t>
            </a: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26" name="Picture 2" descr="ᐈ Old ladies cartoons stock animated, Royalty Free old lady ...">
            <a:extLst>
              <a:ext uri="{FF2B5EF4-FFF2-40B4-BE49-F238E27FC236}">
                <a16:creationId xmlns:a16="http://schemas.microsoft.com/office/drawing/2014/main" id="{A8C5CE4C-3AA8-4A4A-B045-3641B55016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15428" y="3154514"/>
            <a:ext cx="2310036" cy="2310036"/>
          </a:xfrm>
          <a:prstGeom prst="roundRect">
            <a:avLst>
              <a:gd name="adj" fmla="val 1858"/>
            </a:avLst>
          </a:prstGeom>
          <a:noFill/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9598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998532"/>
            <a:ext cx="7384816" cy="530223"/>
          </a:xfrm>
        </p:spPr>
        <p:txBody>
          <a:bodyPr>
            <a:normAutofit fontScale="90000"/>
          </a:bodyPr>
          <a:lstStyle/>
          <a:p>
            <a:r>
              <a:rPr lang="nl-NL" b="1" dirty="0" err="1"/>
              <a:t>Describe</a:t>
            </a:r>
            <a:r>
              <a:rPr lang="nl-NL" b="1" dirty="0"/>
              <a:t> the </a:t>
            </a:r>
            <a:r>
              <a:rPr lang="nl-NL" b="1" dirty="0" err="1"/>
              <a:t>following</a:t>
            </a:r>
            <a:r>
              <a:rPr lang="nl-NL" b="1" dirty="0"/>
              <a:t> </a:t>
            </a:r>
            <a:r>
              <a:rPr lang="nl-NL" b="1" dirty="0" err="1"/>
              <a:t>nouns</a:t>
            </a:r>
            <a:r>
              <a:rPr lang="nl-NL" b="1" dirty="0"/>
              <a:t>, </a:t>
            </a:r>
            <a:r>
              <a:rPr lang="nl-NL" b="1" dirty="0" err="1"/>
              <a:t>verbs</a:t>
            </a:r>
            <a:r>
              <a:rPr lang="nl-NL" b="1" dirty="0"/>
              <a:t> or </a:t>
            </a:r>
            <a:r>
              <a:rPr lang="nl-NL" b="1" dirty="0" err="1"/>
              <a:t>sentences</a:t>
            </a:r>
            <a:endParaRPr lang="nl-NL" b="1" dirty="0"/>
          </a:p>
        </p:txBody>
      </p:sp>
      <p:sp>
        <p:nvSpPr>
          <p:cNvPr id="8" name="Ovale toelichting 7"/>
          <p:cNvSpPr/>
          <p:nvPr/>
        </p:nvSpPr>
        <p:spPr>
          <a:xfrm>
            <a:off x="5652120" y="4617132"/>
            <a:ext cx="1836204" cy="378042"/>
          </a:xfrm>
          <a:prstGeom prst="wedgeEllipseCallout">
            <a:avLst>
              <a:gd name="adj1" fmla="val -45421"/>
              <a:gd name="adj2" fmla="val -111624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5" name="Tekstvak 4"/>
          <p:cNvSpPr txBox="1"/>
          <p:nvPr/>
        </p:nvSpPr>
        <p:spPr>
          <a:xfrm>
            <a:off x="2329349" y="2740326"/>
            <a:ext cx="6372225" cy="3171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l-NL" sz="1500" dirty="0" err="1"/>
              <a:t>That</a:t>
            </a:r>
            <a:r>
              <a:rPr lang="nl-NL" sz="1500" dirty="0"/>
              <a:t> lady is </a:t>
            </a:r>
            <a:r>
              <a:rPr lang="nl-NL" sz="1500" b="1" dirty="0" err="1"/>
              <a:t>sweet</a:t>
            </a:r>
            <a:r>
              <a:rPr lang="nl-NL" sz="1500" b="1" dirty="0"/>
              <a:t>/</a:t>
            </a:r>
            <a:r>
              <a:rPr lang="nl-NL" sz="1500" b="1" dirty="0" err="1"/>
              <a:t>old</a:t>
            </a:r>
            <a:endParaRPr lang="nl-NL" sz="1500" b="1" dirty="0"/>
          </a:p>
          <a:p>
            <a:pPr>
              <a:lnSpc>
                <a:spcPct val="150000"/>
              </a:lnSpc>
            </a:pPr>
            <a:endParaRPr lang="nl-NL" sz="1500" dirty="0"/>
          </a:p>
          <a:p>
            <a:pPr>
              <a:lnSpc>
                <a:spcPct val="150000"/>
              </a:lnSpc>
            </a:pPr>
            <a:r>
              <a:rPr lang="nl-NL" sz="1500" dirty="0"/>
              <a:t>The movie we </a:t>
            </a:r>
            <a:r>
              <a:rPr lang="nl-NL" sz="1500" dirty="0" err="1"/>
              <a:t>saw</a:t>
            </a:r>
            <a:r>
              <a:rPr lang="nl-NL" sz="1500" dirty="0"/>
              <a:t> last </a:t>
            </a:r>
            <a:r>
              <a:rPr lang="nl-NL" sz="1500" dirty="0" err="1"/>
              <a:t>night</a:t>
            </a:r>
            <a:r>
              <a:rPr lang="nl-NL" sz="1500" dirty="0"/>
              <a:t> was </a:t>
            </a:r>
            <a:r>
              <a:rPr lang="nl-NL" sz="1500" b="1" dirty="0" err="1"/>
              <a:t>awful</a:t>
            </a:r>
            <a:r>
              <a:rPr lang="nl-NL" sz="1500" b="1" dirty="0"/>
              <a:t>/</a:t>
            </a:r>
            <a:r>
              <a:rPr lang="nl-NL" sz="1500" b="1" dirty="0" err="1"/>
              <a:t>great</a:t>
            </a:r>
            <a:r>
              <a:rPr lang="nl-NL" sz="1500" b="1" dirty="0"/>
              <a:t>/</a:t>
            </a:r>
            <a:r>
              <a:rPr lang="nl-NL" sz="1500" b="1" dirty="0" err="1"/>
              <a:t>amazing</a:t>
            </a:r>
            <a:endParaRPr lang="nl-NL" sz="1500" b="1" dirty="0"/>
          </a:p>
          <a:p>
            <a:pPr>
              <a:lnSpc>
                <a:spcPct val="150000"/>
              </a:lnSpc>
            </a:pPr>
            <a:endParaRPr lang="nl-NL" sz="1500" dirty="0"/>
          </a:p>
          <a:p>
            <a:pPr>
              <a:lnSpc>
                <a:spcPct val="150000"/>
              </a:lnSpc>
            </a:pPr>
            <a:r>
              <a:rPr lang="nl-NL" sz="1500" dirty="0"/>
              <a:t>He </a:t>
            </a:r>
            <a:r>
              <a:rPr lang="nl-NL" sz="1500" dirty="0" err="1"/>
              <a:t>spoke</a:t>
            </a:r>
            <a:r>
              <a:rPr lang="nl-NL" sz="1500" dirty="0"/>
              <a:t> </a:t>
            </a:r>
            <a:r>
              <a:rPr lang="nl-NL" sz="1500" b="1" dirty="0" err="1"/>
              <a:t>quietly</a:t>
            </a:r>
            <a:r>
              <a:rPr lang="nl-NL" sz="1500" b="1" dirty="0"/>
              <a:t> / </a:t>
            </a:r>
            <a:r>
              <a:rPr lang="nl-NL" sz="1500" b="1" dirty="0" err="1"/>
              <a:t>quickly</a:t>
            </a:r>
            <a:endParaRPr lang="nl-NL" sz="1500" b="1" dirty="0"/>
          </a:p>
          <a:p>
            <a:pPr>
              <a:lnSpc>
                <a:spcPct val="150000"/>
              </a:lnSpc>
            </a:pPr>
            <a:endParaRPr lang="nl-NL" sz="1500" dirty="0"/>
          </a:p>
          <a:p>
            <a:pPr>
              <a:lnSpc>
                <a:spcPct val="150000"/>
              </a:lnSpc>
            </a:pPr>
            <a:r>
              <a:rPr lang="nl-NL" sz="1500" dirty="0" err="1"/>
              <a:t>She</a:t>
            </a:r>
            <a:r>
              <a:rPr lang="nl-NL" sz="1500" dirty="0"/>
              <a:t> is Spanish, </a:t>
            </a:r>
            <a:r>
              <a:rPr lang="nl-NL" sz="1500" dirty="0" err="1"/>
              <a:t>that’s</a:t>
            </a:r>
            <a:r>
              <a:rPr lang="nl-NL" sz="1500" dirty="0"/>
              <a:t> </a:t>
            </a:r>
            <a:r>
              <a:rPr lang="nl-NL" sz="1500" dirty="0" err="1"/>
              <a:t>why</a:t>
            </a:r>
            <a:r>
              <a:rPr lang="nl-NL" sz="1500" dirty="0"/>
              <a:t> </a:t>
            </a:r>
            <a:r>
              <a:rPr lang="nl-NL" sz="1500" dirty="0" err="1"/>
              <a:t>she</a:t>
            </a:r>
            <a:r>
              <a:rPr lang="nl-NL" sz="1500" dirty="0"/>
              <a:t> </a:t>
            </a:r>
            <a:r>
              <a:rPr lang="nl-NL" sz="1500" dirty="0" err="1"/>
              <a:t>speaks</a:t>
            </a:r>
            <a:r>
              <a:rPr lang="nl-NL" sz="1500" dirty="0"/>
              <a:t> Spanish </a:t>
            </a:r>
            <a:r>
              <a:rPr lang="nl-NL" sz="1500" b="1" dirty="0" err="1"/>
              <a:t>extremely</a:t>
            </a:r>
            <a:r>
              <a:rPr lang="nl-NL" sz="1500" b="1" dirty="0"/>
              <a:t> / </a:t>
            </a:r>
            <a:r>
              <a:rPr lang="nl-NL" sz="1500" b="1" dirty="0" err="1"/>
              <a:t>very</a:t>
            </a:r>
            <a:r>
              <a:rPr lang="nl-NL" sz="1500" b="1" dirty="0"/>
              <a:t> </a:t>
            </a:r>
            <a:r>
              <a:rPr lang="nl-NL" sz="1500" dirty="0"/>
              <a:t>well</a:t>
            </a:r>
          </a:p>
          <a:p>
            <a:pPr>
              <a:lnSpc>
                <a:spcPct val="150000"/>
              </a:lnSpc>
            </a:pPr>
            <a:br>
              <a:rPr lang="nl-NL" sz="1500" b="1" dirty="0"/>
            </a:br>
            <a:r>
              <a:rPr lang="nl-NL" sz="1500" b="1" dirty="0" err="1"/>
              <a:t>Unfortunately</a:t>
            </a:r>
            <a:r>
              <a:rPr lang="nl-NL" sz="1500" b="1" dirty="0"/>
              <a:t>, </a:t>
            </a:r>
            <a:r>
              <a:rPr lang="nl-NL" sz="1500" dirty="0"/>
              <a:t>we </a:t>
            </a:r>
            <a:r>
              <a:rPr lang="nl-NL" sz="1500" dirty="0" err="1"/>
              <a:t>were</a:t>
            </a:r>
            <a:r>
              <a:rPr lang="nl-NL" sz="1500" dirty="0"/>
              <a:t> late </a:t>
            </a:r>
            <a:r>
              <a:rPr lang="nl-NL" sz="1500" dirty="0" err="1"/>
              <a:t>for</a:t>
            </a:r>
            <a:r>
              <a:rPr lang="nl-NL" sz="1500" dirty="0"/>
              <a:t> </a:t>
            </a:r>
            <a:r>
              <a:rPr lang="nl-NL" sz="1500" dirty="0" err="1"/>
              <a:t>the</a:t>
            </a:r>
            <a:r>
              <a:rPr lang="nl-NL" sz="1500" dirty="0"/>
              <a:t> game</a:t>
            </a:r>
            <a:endParaRPr lang="nl-NL" sz="1350" dirty="0"/>
          </a:p>
        </p:txBody>
      </p:sp>
      <p:pic>
        <p:nvPicPr>
          <p:cNvPr id="1026" name="Picture 2" descr="ᐈ Old ladies cartoons stock animated, Royalty Free old lady ...">
            <a:extLst>
              <a:ext uri="{FF2B5EF4-FFF2-40B4-BE49-F238E27FC236}">
                <a16:creationId xmlns:a16="http://schemas.microsoft.com/office/drawing/2014/main" id="{A8C5CE4C-3AA8-4A4A-B045-3641B55016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400" y="3387831"/>
            <a:ext cx="1607344" cy="1607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ijl: gekromd omlaag 3">
            <a:extLst>
              <a:ext uri="{FF2B5EF4-FFF2-40B4-BE49-F238E27FC236}">
                <a16:creationId xmlns:a16="http://schemas.microsoft.com/office/drawing/2014/main" id="{317DDDB7-070E-4F29-BA9E-5EA884F49D88}"/>
              </a:ext>
            </a:extLst>
          </p:cNvPr>
          <p:cNvSpPr/>
          <p:nvPr/>
        </p:nvSpPr>
        <p:spPr>
          <a:xfrm flipH="1">
            <a:off x="2989554" y="2535565"/>
            <a:ext cx="705775" cy="303860"/>
          </a:xfrm>
          <a:prstGeom prst="curved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>
              <a:solidFill>
                <a:schemeClr val="tx1"/>
              </a:solidFill>
            </a:endParaRPr>
          </a:p>
        </p:txBody>
      </p:sp>
      <p:sp>
        <p:nvSpPr>
          <p:cNvPr id="9" name="Pijl: gekromd omlaag 8">
            <a:extLst>
              <a:ext uri="{FF2B5EF4-FFF2-40B4-BE49-F238E27FC236}">
                <a16:creationId xmlns:a16="http://schemas.microsoft.com/office/drawing/2014/main" id="{7A7879E0-EC1C-4128-9E77-45871D1B586F}"/>
              </a:ext>
            </a:extLst>
          </p:cNvPr>
          <p:cNvSpPr/>
          <p:nvPr/>
        </p:nvSpPr>
        <p:spPr>
          <a:xfrm flipH="1">
            <a:off x="2989555" y="3173167"/>
            <a:ext cx="3238338" cy="379520"/>
          </a:xfrm>
          <a:prstGeom prst="curvedDownArrow">
            <a:avLst>
              <a:gd name="adj1" fmla="val 21546"/>
              <a:gd name="adj2" fmla="val 103053"/>
              <a:gd name="adj3" fmla="val 25000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>
              <a:solidFill>
                <a:schemeClr val="tx1"/>
              </a:solidFill>
            </a:endParaRPr>
          </a:p>
        </p:txBody>
      </p:sp>
      <p:sp>
        <p:nvSpPr>
          <p:cNvPr id="10" name="Pijl: gekromd omlaag 9">
            <a:extLst>
              <a:ext uri="{FF2B5EF4-FFF2-40B4-BE49-F238E27FC236}">
                <a16:creationId xmlns:a16="http://schemas.microsoft.com/office/drawing/2014/main" id="{78DB7035-5255-450C-8595-76F25FA59ECC}"/>
              </a:ext>
            </a:extLst>
          </p:cNvPr>
          <p:cNvSpPr/>
          <p:nvPr/>
        </p:nvSpPr>
        <p:spPr>
          <a:xfrm flipH="1">
            <a:off x="2989555" y="3951454"/>
            <a:ext cx="705775" cy="30386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 dirty="0">
              <a:solidFill>
                <a:schemeClr val="tx1"/>
              </a:solidFill>
            </a:endParaRPr>
          </a:p>
        </p:txBody>
      </p:sp>
      <p:sp>
        <p:nvSpPr>
          <p:cNvPr id="11" name="Pijl: gekromd omlaag 10">
            <a:extLst>
              <a:ext uri="{FF2B5EF4-FFF2-40B4-BE49-F238E27FC236}">
                <a16:creationId xmlns:a16="http://schemas.microsoft.com/office/drawing/2014/main" id="{F21A8E66-7DD2-42CA-B343-6416302EED78}"/>
              </a:ext>
            </a:extLst>
          </p:cNvPr>
          <p:cNvSpPr/>
          <p:nvPr/>
        </p:nvSpPr>
        <p:spPr>
          <a:xfrm>
            <a:off x="6990817" y="4611507"/>
            <a:ext cx="1371947" cy="303860"/>
          </a:xfrm>
          <a:prstGeom prst="curvedDownArrow">
            <a:avLst>
              <a:gd name="adj1" fmla="val 25000"/>
              <a:gd name="adj2" fmla="val 50000"/>
              <a:gd name="adj3" fmla="val 359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>
              <a:solidFill>
                <a:schemeClr val="tx1"/>
              </a:solidFill>
            </a:endParaRPr>
          </a:p>
        </p:txBody>
      </p:sp>
      <p:sp>
        <p:nvSpPr>
          <p:cNvPr id="13" name="Pijl: gekromd omlaag 12">
            <a:extLst>
              <a:ext uri="{FF2B5EF4-FFF2-40B4-BE49-F238E27FC236}">
                <a16:creationId xmlns:a16="http://schemas.microsoft.com/office/drawing/2014/main" id="{C3B34E1D-736F-4077-BE06-7389360005EC}"/>
              </a:ext>
            </a:extLst>
          </p:cNvPr>
          <p:cNvSpPr/>
          <p:nvPr/>
        </p:nvSpPr>
        <p:spPr>
          <a:xfrm>
            <a:off x="3103854" y="5338254"/>
            <a:ext cx="1736696" cy="20976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935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  <p:bldP spid="11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b="1" dirty="0" err="1"/>
              <a:t>Notes</a:t>
            </a:r>
            <a:endParaRPr lang="nl-NL" b="1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C0794A9-53F3-4E89-8AEE-6AF4C5FB9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6215" y="2139116"/>
            <a:ext cx="3633502" cy="759290"/>
          </a:xfrm>
        </p:spPr>
        <p:txBody>
          <a:bodyPr/>
          <a:lstStyle/>
          <a:p>
            <a:r>
              <a:rPr lang="nl-NL" b="1" dirty="0" err="1"/>
              <a:t>Adjectives</a:t>
            </a:r>
            <a:endParaRPr lang="nl-NL" b="1" dirty="0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4EF14D1-249A-4672-B8F8-D7C9ABBDA1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66440" y="3068960"/>
            <a:ext cx="3636980" cy="31683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b="1" dirty="0"/>
              <a:t>Zeggen iets over een:</a:t>
            </a:r>
            <a:endParaRPr lang="nl-NL" dirty="0"/>
          </a:p>
          <a:p>
            <a:r>
              <a:rPr lang="nl-NL" dirty="0"/>
              <a:t>Zelfstandig naamwoord</a:t>
            </a:r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r>
              <a:rPr lang="nl-NL" i="1" dirty="0"/>
              <a:t>                  </a:t>
            </a:r>
          </a:p>
          <a:p>
            <a:pPr marL="0" indent="0">
              <a:buNone/>
            </a:pPr>
            <a:endParaRPr lang="nl-NL" i="1" dirty="0"/>
          </a:p>
          <a:p>
            <a:pPr marL="0" indent="0">
              <a:buNone/>
            </a:pPr>
            <a:r>
              <a:rPr lang="nl-NL" i="1" dirty="0"/>
              <a:t>                 </a:t>
            </a:r>
            <a:r>
              <a:rPr lang="nl-NL" i="1" dirty="0" err="1"/>
              <a:t>That</a:t>
            </a:r>
            <a:r>
              <a:rPr lang="nl-NL" i="1" dirty="0"/>
              <a:t> is a </a:t>
            </a:r>
            <a:r>
              <a:rPr lang="nl-NL" i="1" dirty="0" err="1"/>
              <a:t>beautiful</a:t>
            </a:r>
            <a:r>
              <a:rPr lang="nl-NL" i="1" dirty="0"/>
              <a:t>                           </a:t>
            </a:r>
          </a:p>
          <a:p>
            <a:pPr marL="0" indent="0">
              <a:buNone/>
            </a:pPr>
            <a:r>
              <a:rPr lang="nl-NL" b="1" i="1" dirty="0"/>
              <a:t>                 </a:t>
            </a:r>
            <a:r>
              <a:rPr lang="nl-NL" b="1" i="1" dirty="0" err="1"/>
              <a:t>flower</a:t>
            </a:r>
            <a:endParaRPr lang="nl-NL" b="1" i="1" dirty="0"/>
          </a:p>
          <a:p>
            <a:endParaRPr lang="nl-NL" dirty="0"/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2D4737AF-19D3-4496-874D-DF4FF04229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76147" y="2141771"/>
            <a:ext cx="3636979" cy="756635"/>
          </a:xfrm>
        </p:spPr>
        <p:txBody>
          <a:bodyPr/>
          <a:lstStyle/>
          <a:p>
            <a:r>
              <a:rPr lang="nl-NL" b="1" dirty="0" err="1"/>
              <a:t>Adverbs</a:t>
            </a:r>
            <a:endParaRPr lang="nl-NL" b="1" dirty="0"/>
          </a:p>
        </p:txBody>
      </p:sp>
      <p:sp>
        <p:nvSpPr>
          <p:cNvPr id="12" name="Tijdelijke aanduiding voor inhoud 11">
            <a:extLst>
              <a:ext uri="{FF2B5EF4-FFF2-40B4-BE49-F238E27FC236}">
                <a16:creationId xmlns:a16="http://schemas.microsoft.com/office/drawing/2014/main" id="{24A81A5A-9372-41CA-A587-75A8EE4E24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0581" y="3068961"/>
            <a:ext cx="3636980" cy="2950842"/>
          </a:xfrm>
        </p:spPr>
        <p:txBody>
          <a:bodyPr>
            <a:normAutofit lnSpcReduction="10000"/>
          </a:bodyPr>
          <a:lstStyle/>
          <a:p>
            <a:pPr marL="0" indent="0" defTabSz="685800">
              <a:spcBef>
                <a:spcPts val="0"/>
              </a:spcBef>
              <a:buClrTx/>
              <a:buSzTx/>
              <a:buNone/>
              <a:defRPr/>
            </a:pPr>
            <a:r>
              <a:rPr lang="nl-NL" b="1" dirty="0"/>
              <a:t>Zeggen iets over een:</a:t>
            </a:r>
          </a:p>
          <a:p>
            <a:r>
              <a:rPr lang="nl-NL" dirty="0"/>
              <a:t>Werkwoord</a:t>
            </a:r>
          </a:p>
          <a:p>
            <a:r>
              <a:rPr lang="nl-NL" dirty="0"/>
              <a:t>Bijvoeglijk naamwoord</a:t>
            </a:r>
          </a:p>
          <a:p>
            <a:r>
              <a:rPr lang="nl-NL" dirty="0"/>
              <a:t>Bijwoord</a:t>
            </a:r>
          </a:p>
          <a:p>
            <a:r>
              <a:rPr lang="nl-NL" dirty="0"/>
              <a:t>Hele zin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i="1" dirty="0" err="1"/>
              <a:t>She</a:t>
            </a:r>
            <a:r>
              <a:rPr lang="nl-NL" i="1" dirty="0"/>
              <a:t> </a:t>
            </a:r>
            <a:r>
              <a:rPr lang="nl-NL" b="1" i="1" dirty="0" err="1"/>
              <a:t>sings</a:t>
            </a:r>
            <a:r>
              <a:rPr lang="nl-NL" i="1" dirty="0"/>
              <a:t> </a:t>
            </a:r>
            <a:r>
              <a:rPr lang="nl-NL" i="1" dirty="0" err="1"/>
              <a:t>beautifully</a:t>
            </a:r>
            <a:endParaRPr lang="nl-NL" i="1" dirty="0"/>
          </a:p>
          <a:p>
            <a:endParaRPr lang="nl-NL" dirty="0"/>
          </a:p>
        </p:txBody>
      </p:sp>
      <p:pic>
        <p:nvPicPr>
          <p:cNvPr id="15" name="Afbeelding 14" descr="Afbeelding met plant, bloem, vaas, zitten&#10;&#10;Automatisch gegenereerde beschrijving">
            <a:extLst>
              <a:ext uri="{FF2B5EF4-FFF2-40B4-BE49-F238E27FC236}">
                <a16:creationId xmlns:a16="http://schemas.microsoft.com/office/drawing/2014/main" id="{FA5F3664-B188-4C07-A569-C2EC950981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39" t="2816" b="13808"/>
          <a:stretch/>
        </p:blipFill>
        <p:spPr>
          <a:xfrm>
            <a:off x="539552" y="5152016"/>
            <a:ext cx="1319859" cy="108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938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9E967C-AA89-4A3E-B1F0-90D20D90E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/>
              <a:t>Notes</a:t>
            </a:r>
            <a:endParaRPr lang="nl-NL" b="1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183C62E-3F56-4E18-B9F3-56B119C9DF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6216" y="2593777"/>
            <a:ext cx="3112853" cy="432197"/>
          </a:xfrm>
        </p:spPr>
        <p:txBody>
          <a:bodyPr/>
          <a:lstStyle/>
          <a:p>
            <a:r>
              <a:rPr lang="nl-NL" b="1" dirty="0" err="1"/>
              <a:t>Adjectives</a:t>
            </a:r>
            <a:endParaRPr lang="nl-NL" b="1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C2041B0-FAF1-44D6-99A5-D5188ADD2A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66217" y="3128963"/>
            <a:ext cx="2625664" cy="2243138"/>
          </a:xfrm>
        </p:spPr>
        <p:txBody>
          <a:bodyPr>
            <a:normAutofit fontScale="92500"/>
          </a:bodyPr>
          <a:lstStyle/>
          <a:p>
            <a:r>
              <a:rPr lang="nl-NL" sz="2100" b="1" dirty="0"/>
              <a:t>Veranderen</a:t>
            </a:r>
            <a:r>
              <a:rPr lang="nl-NL" b="1" dirty="0"/>
              <a:t> </a:t>
            </a:r>
            <a:r>
              <a:rPr lang="nl-NL" sz="2100" b="1" dirty="0"/>
              <a:t>niet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E6BCFDBB-EB5C-4158-B01C-C2941A69EA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979069" y="2624733"/>
            <a:ext cx="4296335" cy="432197"/>
          </a:xfrm>
        </p:spPr>
        <p:txBody>
          <a:bodyPr/>
          <a:lstStyle/>
          <a:p>
            <a:r>
              <a:rPr lang="nl-NL" b="1" dirty="0" err="1"/>
              <a:t>Adverbs</a:t>
            </a:r>
            <a:endParaRPr lang="nl-NL" b="1" dirty="0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30253D2-B440-4962-AE6D-A00AB9E2CE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563889" y="3128962"/>
            <a:ext cx="5328592" cy="3180357"/>
          </a:xfrm>
        </p:spPr>
        <p:txBody>
          <a:bodyPr>
            <a:normAutofit fontScale="92500"/>
          </a:bodyPr>
          <a:lstStyle/>
          <a:p>
            <a:r>
              <a:rPr lang="nl-NL" sz="2100" b="1" dirty="0"/>
              <a:t>Eindigen op – </a:t>
            </a:r>
            <a:r>
              <a:rPr lang="nl-NL" sz="2100" b="1" dirty="0" err="1"/>
              <a:t>ly</a:t>
            </a:r>
            <a:endParaRPr lang="nl-NL" sz="2100" b="1" dirty="0"/>
          </a:p>
          <a:p>
            <a:endParaRPr lang="nl-NL" sz="2100" dirty="0"/>
          </a:p>
          <a:p>
            <a:pPr marL="0" indent="0">
              <a:lnSpc>
                <a:spcPct val="150000"/>
              </a:lnSpc>
              <a:buNone/>
            </a:pPr>
            <a:r>
              <a:rPr lang="nl-NL" sz="2100" dirty="0"/>
              <a:t>l   </a:t>
            </a:r>
            <a:r>
              <a:rPr lang="nl-NL" sz="2100" dirty="0">
                <a:sym typeface="Wingdings" panose="05000000000000000000" pitchFamily="2" charset="2"/>
              </a:rPr>
              <a:t></a:t>
            </a:r>
            <a:r>
              <a:rPr lang="nl-NL" sz="2100" dirty="0"/>
              <a:t> </a:t>
            </a:r>
            <a:r>
              <a:rPr lang="nl-NL" sz="2100" dirty="0" err="1"/>
              <a:t>lly</a:t>
            </a:r>
            <a:r>
              <a:rPr lang="nl-NL" sz="2100" dirty="0"/>
              <a:t>  	</a:t>
            </a:r>
            <a:r>
              <a:rPr lang="nl-NL" sz="2100" dirty="0" err="1"/>
              <a:t>Beautiful</a:t>
            </a:r>
            <a:r>
              <a:rPr lang="nl-NL" sz="2100" dirty="0"/>
              <a:t> </a:t>
            </a:r>
            <a:r>
              <a:rPr lang="nl-NL" sz="2100" dirty="0">
                <a:sym typeface="Wingdings" panose="05000000000000000000" pitchFamily="2" charset="2"/>
              </a:rPr>
              <a:t> </a:t>
            </a:r>
            <a:r>
              <a:rPr lang="nl-NL" sz="2100" dirty="0" err="1"/>
              <a:t>She</a:t>
            </a:r>
            <a:r>
              <a:rPr lang="nl-NL" sz="2100" dirty="0"/>
              <a:t> </a:t>
            </a:r>
            <a:r>
              <a:rPr lang="nl-NL" sz="2100" dirty="0" err="1"/>
              <a:t>sings</a:t>
            </a:r>
            <a:r>
              <a:rPr lang="nl-NL" sz="2100" dirty="0"/>
              <a:t> </a:t>
            </a:r>
            <a:r>
              <a:rPr lang="nl-NL" sz="2100" b="1" dirty="0" err="1"/>
              <a:t>beautifully</a:t>
            </a:r>
            <a:endParaRPr lang="nl-NL" sz="2100" dirty="0"/>
          </a:p>
          <a:p>
            <a:pPr marL="0" indent="0">
              <a:lnSpc>
                <a:spcPct val="150000"/>
              </a:lnSpc>
              <a:buNone/>
            </a:pPr>
            <a:r>
              <a:rPr lang="nl-NL" sz="2100" dirty="0"/>
              <a:t>y  </a:t>
            </a:r>
            <a:r>
              <a:rPr lang="nl-NL" sz="2100" dirty="0">
                <a:sym typeface="Wingdings" panose="05000000000000000000" pitchFamily="2" charset="2"/>
              </a:rPr>
              <a:t></a:t>
            </a:r>
            <a:r>
              <a:rPr lang="nl-NL" sz="2100" dirty="0"/>
              <a:t> </a:t>
            </a:r>
            <a:r>
              <a:rPr lang="nl-NL" sz="2100" dirty="0" err="1"/>
              <a:t>ily</a:t>
            </a:r>
            <a:r>
              <a:rPr lang="nl-NL" sz="2100" dirty="0"/>
              <a:t>  Happy    </a:t>
            </a:r>
            <a:r>
              <a:rPr lang="nl-NL" sz="2100" dirty="0">
                <a:sym typeface="Wingdings" panose="05000000000000000000" pitchFamily="2" charset="2"/>
              </a:rPr>
              <a:t> </a:t>
            </a:r>
            <a:r>
              <a:rPr lang="nl-NL" sz="2100" dirty="0"/>
              <a:t>I </a:t>
            </a:r>
            <a:r>
              <a:rPr lang="nl-NL" sz="2100" dirty="0" err="1"/>
              <a:t>am</a:t>
            </a:r>
            <a:r>
              <a:rPr lang="nl-NL" sz="2100" dirty="0"/>
              <a:t> </a:t>
            </a:r>
            <a:r>
              <a:rPr lang="nl-NL" sz="2100" b="1" dirty="0" err="1"/>
              <a:t>happily</a:t>
            </a:r>
            <a:r>
              <a:rPr lang="nl-NL" sz="2100" dirty="0"/>
              <a:t> </a:t>
            </a:r>
            <a:r>
              <a:rPr lang="nl-NL" sz="2100" dirty="0" err="1"/>
              <a:t>married</a:t>
            </a:r>
            <a:endParaRPr lang="nl-NL" sz="2100" dirty="0"/>
          </a:p>
          <a:p>
            <a:pPr marL="0" indent="0">
              <a:lnSpc>
                <a:spcPct val="150000"/>
              </a:lnSpc>
              <a:buNone/>
            </a:pPr>
            <a:r>
              <a:rPr lang="nl-NL" sz="2100" dirty="0" err="1"/>
              <a:t>le</a:t>
            </a:r>
            <a:r>
              <a:rPr lang="nl-NL" sz="2100" dirty="0"/>
              <a:t> </a:t>
            </a:r>
            <a:r>
              <a:rPr lang="nl-NL" sz="2100" dirty="0">
                <a:sym typeface="Wingdings" panose="05000000000000000000" pitchFamily="2" charset="2"/>
              </a:rPr>
              <a:t> </a:t>
            </a:r>
            <a:r>
              <a:rPr lang="nl-NL" sz="2100" dirty="0" err="1"/>
              <a:t>ly</a:t>
            </a:r>
            <a:r>
              <a:rPr lang="nl-NL" sz="2100" dirty="0"/>
              <a:t>   Terrible   </a:t>
            </a:r>
            <a:r>
              <a:rPr lang="nl-NL" sz="2100" dirty="0">
                <a:sym typeface="Wingdings" panose="05000000000000000000" pitchFamily="2" charset="2"/>
              </a:rPr>
              <a:t> </a:t>
            </a:r>
            <a:r>
              <a:rPr lang="nl-NL" sz="2100" dirty="0" err="1"/>
              <a:t>That</a:t>
            </a:r>
            <a:r>
              <a:rPr lang="nl-NL" sz="2100" dirty="0"/>
              <a:t> went </a:t>
            </a:r>
            <a:r>
              <a:rPr lang="nl-NL" sz="2100" b="1" dirty="0" err="1"/>
              <a:t>terribly</a:t>
            </a:r>
            <a:r>
              <a:rPr lang="nl-NL" sz="2100" dirty="0"/>
              <a:t> wrong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nl-NL" sz="2100" dirty="0"/>
              <a:t>ic </a:t>
            </a:r>
            <a:r>
              <a:rPr lang="nl-NL" sz="2100" dirty="0">
                <a:sym typeface="Wingdings" panose="05000000000000000000" pitchFamily="2" charset="2"/>
              </a:rPr>
              <a:t> </a:t>
            </a:r>
            <a:r>
              <a:rPr lang="nl-NL" sz="2100" dirty="0" err="1">
                <a:sym typeface="Wingdings" panose="05000000000000000000" pitchFamily="2" charset="2"/>
              </a:rPr>
              <a:t>ally</a:t>
            </a:r>
            <a:r>
              <a:rPr lang="nl-NL" sz="2100" dirty="0">
                <a:sym typeface="Wingdings" panose="05000000000000000000" pitchFamily="2" charset="2"/>
              </a:rPr>
              <a:t> </a:t>
            </a:r>
            <a:r>
              <a:rPr lang="nl-NL" sz="2100" dirty="0"/>
              <a:t>Basic       </a:t>
            </a:r>
            <a:r>
              <a:rPr lang="nl-NL" sz="2100" dirty="0">
                <a:sym typeface="Wingdings" panose="05000000000000000000" pitchFamily="2" charset="2"/>
              </a:rPr>
              <a:t> </a:t>
            </a:r>
            <a:r>
              <a:rPr lang="nl-NL" sz="2100" b="1" dirty="0" err="1"/>
              <a:t>Basically</a:t>
            </a:r>
            <a:r>
              <a:rPr lang="nl-NL" sz="2100" dirty="0"/>
              <a:t>, </a:t>
            </a:r>
            <a:r>
              <a:rPr lang="nl-NL" sz="2100" dirty="0" err="1"/>
              <a:t>it’s</a:t>
            </a:r>
            <a:r>
              <a:rPr lang="nl-NL" sz="2100" dirty="0"/>
              <a:t> over.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endParaRPr lang="nl-NL" dirty="0">
              <a:sym typeface="Wingdings" panose="05000000000000000000" pitchFamily="2" charset="2"/>
            </a:endParaRPr>
          </a:p>
          <a:p>
            <a:endParaRPr lang="nl-NL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36630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4885" y="980728"/>
            <a:ext cx="6571060" cy="530223"/>
          </a:xfrm>
        </p:spPr>
        <p:txBody>
          <a:bodyPr>
            <a:normAutofit fontScale="90000"/>
          </a:bodyPr>
          <a:lstStyle/>
          <a:p>
            <a:r>
              <a:rPr lang="nl-NL" b="1" dirty="0">
                <a:solidFill>
                  <a:srgbClr val="EBEBEB"/>
                </a:solidFill>
              </a:rPr>
              <a:t>Uitzonderingen bij </a:t>
            </a:r>
            <a:r>
              <a:rPr lang="nl-NL" b="1" dirty="0" err="1">
                <a:solidFill>
                  <a:srgbClr val="EBEBEB"/>
                </a:solidFill>
              </a:rPr>
              <a:t>Adverbs</a:t>
            </a:r>
            <a:endParaRPr lang="nl-NL" b="1" dirty="0">
              <a:solidFill>
                <a:srgbClr val="EBEBEB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28661" y="2564904"/>
            <a:ext cx="5208201" cy="3888432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nl-NL" b="1" dirty="0">
                <a:sym typeface="Wingdings" panose="05000000000000000000" pitchFamily="2" charset="2"/>
              </a:rPr>
              <a:t>Blijven hetzelfde: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Hard, </a:t>
            </a:r>
            <a:r>
              <a:rPr lang="nl-NL" dirty="0" err="1">
                <a:sym typeface="Wingdings" panose="05000000000000000000" pitchFamily="2" charset="2"/>
              </a:rPr>
              <a:t>fast</a:t>
            </a:r>
            <a:r>
              <a:rPr lang="nl-NL" dirty="0">
                <a:sym typeface="Wingdings" panose="05000000000000000000" pitchFamily="2" charset="2"/>
              </a:rPr>
              <a:t>, </a:t>
            </a:r>
            <a:r>
              <a:rPr lang="nl-NL" dirty="0" err="1">
                <a:sym typeface="Wingdings" panose="05000000000000000000" pitchFamily="2" charset="2"/>
              </a:rPr>
              <a:t>great</a:t>
            </a:r>
            <a:r>
              <a:rPr lang="nl-NL" dirty="0">
                <a:sym typeface="Wingdings" panose="05000000000000000000" pitchFamily="2" charset="2"/>
              </a:rPr>
              <a:t>, free, high, low, straight, long, late, fair</a:t>
            </a:r>
            <a:br>
              <a:rPr lang="nl-NL" dirty="0">
                <a:sym typeface="Wingdings" panose="05000000000000000000" pitchFamily="2" charset="2"/>
              </a:rPr>
            </a:br>
            <a:endParaRPr lang="nl-NL" dirty="0">
              <a:sym typeface="Wingdings" panose="05000000000000000000" pitchFamily="2" charset="2"/>
            </a:endParaRPr>
          </a:p>
          <a:p>
            <a:pPr>
              <a:lnSpc>
                <a:spcPct val="90000"/>
              </a:lnSpc>
            </a:pPr>
            <a:r>
              <a:rPr lang="nl-NL" b="1" dirty="0">
                <a:sym typeface="Wingdings" panose="05000000000000000000" pitchFamily="2" charset="2"/>
              </a:rPr>
              <a:t>Verandert: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 err="1">
                <a:sym typeface="Wingdings" panose="05000000000000000000" pitchFamily="2" charset="2"/>
              </a:rPr>
              <a:t>Good</a:t>
            </a:r>
            <a:r>
              <a:rPr lang="nl-NL" dirty="0">
                <a:sym typeface="Wingdings" panose="05000000000000000000" pitchFamily="2" charset="2"/>
              </a:rPr>
              <a:t>  Well</a:t>
            </a:r>
            <a:br>
              <a:rPr lang="nl-NL" dirty="0">
                <a:sym typeface="Wingdings" panose="05000000000000000000" pitchFamily="2" charset="2"/>
              </a:rPr>
            </a:br>
            <a:endParaRPr lang="nl-NL" dirty="0">
              <a:sym typeface="Wingdings" panose="05000000000000000000" pitchFamily="2" charset="2"/>
            </a:endParaRPr>
          </a:p>
          <a:p>
            <a:pPr>
              <a:lnSpc>
                <a:spcPct val="90000"/>
              </a:lnSpc>
            </a:pPr>
            <a:r>
              <a:rPr lang="nl-NL" b="1" dirty="0">
                <a:sym typeface="Wingdings" panose="05000000000000000000" pitchFamily="2" charset="2"/>
              </a:rPr>
              <a:t>Geen verandering na zintuiglijke werkwoorden:</a:t>
            </a:r>
            <a:br>
              <a:rPr lang="nl-NL" dirty="0">
                <a:sym typeface="Wingdings" panose="05000000000000000000" pitchFamily="2" charset="2"/>
              </a:rPr>
            </a:br>
            <a:br>
              <a:rPr lang="nl-NL" dirty="0">
                <a:sym typeface="Wingdings" panose="05000000000000000000" pitchFamily="2" charset="2"/>
              </a:rPr>
            </a:br>
            <a:r>
              <a:rPr lang="nl-NL" dirty="0" err="1">
                <a:sym typeface="Wingdings" panose="05000000000000000000" pitchFamily="2" charset="2"/>
              </a:rPr>
              <a:t>She</a:t>
            </a:r>
            <a:r>
              <a:rPr lang="nl-NL" dirty="0">
                <a:sym typeface="Wingdings" panose="05000000000000000000" pitchFamily="2" charset="2"/>
              </a:rPr>
              <a:t> is </a:t>
            </a:r>
            <a:r>
              <a:rPr lang="nl-NL" u="sng" dirty="0" err="1">
                <a:sym typeface="Wingdings" panose="05000000000000000000" pitchFamily="2" charset="2"/>
              </a:rPr>
              <a:t>beautiful</a:t>
            </a:r>
            <a:r>
              <a:rPr lang="nl-NL" dirty="0">
                <a:sym typeface="Wingdings" panose="05000000000000000000" pitchFamily="2" charset="2"/>
              </a:rPr>
              <a:t>. My sister </a:t>
            </a:r>
            <a:r>
              <a:rPr lang="nl-NL" dirty="0" err="1">
                <a:sym typeface="Wingdings" panose="05000000000000000000" pitchFamily="2" charset="2"/>
              </a:rPr>
              <a:t>sings</a:t>
            </a:r>
            <a:r>
              <a:rPr lang="nl-NL" dirty="0">
                <a:sym typeface="Wingdings" panose="05000000000000000000" pitchFamily="2" charset="2"/>
              </a:rPr>
              <a:t> </a:t>
            </a:r>
            <a:r>
              <a:rPr lang="nl-NL" u="sng" dirty="0" err="1">
                <a:sym typeface="Wingdings" panose="05000000000000000000" pitchFamily="2" charset="2"/>
              </a:rPr>
              <a:t>beautifully</a:t>
            </a:r>
            <a:r>
              <a:rPr lang="nl-NL" dirty="0">
                <a:sym typeface="Wingdings" panose="05000000000000000000" pitchFamily="2" charset="2"/>
              </a:rPr>
              <a:t>. 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 err="1">
                <a:sym typeface="Wingdings" panose="05000000000000000000" pitchFamily="2" charset="2"/>
              </a:rPr>
              <a:t>That</a:t>
            </a:r>
            <a:r>
              <a:rPr lang="nl-NL" dirty="0">
                <a:sym typeface="Wingdings" panose="05000000000000000000" pitchFamily="2" charset="2"/>
              </a:rPr>
              <a:t> sounds </a:t>
            </a:r>
            <a:r>
              <a:rPr lang="nl-NL" u="sng" dirty="0" err="1">
                <a:sym typeface="Wingdings" panose="05000000000000000000" pitchFamily="2" charset="2"/>
              </a:rPr>
              <a:t>beautiful</a:t>
            </a:r>
            <a:r>
              <a:rPr lang="nl-NL" dirty="0">
                <a:sym typeface="Wingdings" panose="05000000000000000000" pitchFamily="2" charset="2"/>
              </a:rPr>
              <a:t>.</a:t>
            </a: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FEE7CAA-8EFE-46DB-80A5-8ECAD83000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6863" y="3373356"/>
            <a:ext cx="2478476" cy="185885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C65E8908-772E-4935-AAA4-A69F5B687DCF}"/>
              </a:ext>
            </a:extLst>
          </p:cNvPr>
          <p:cNvSpPr txBox="1"/>
          <p:nvPr/>
        </p:nvSpPr>
        <p:spPr>
          <a:xfrm>
            <a:off x="6013205" y="4193139"/>
            <a:ext cx="4286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l-NL" sz="900" dirty="0">
                <a:latin typeface="Adobe Heiti Std R" panose="020B0400000000000000" pitchFamily="34" charset="-128"/>
                <a:ea typeface="Adobe Heiti Std R" panose="020B0400000000000000" pitchFamily="34" charset="-128"/>
                <a:cs typeface="Aparajita" panose="020B0502040204020203" pitchFamily="18" charset="0"/>
              </a:rPr>
              <a:t>Look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4A3F92C5-C96B-4002-99F1-A8E761857A38}"/>
              </a:ext>
            </a:extLst>
          </p:cNvPr>
          <p:cNvSpPr txBox="1"/>
          <p:nvPr/>
        </p:nvSpPr>
        <p:spPr>
          <a:xfrm>
            <a:off x="6467289" y="4204638"/>
            <a:ext cx="545976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l-NL" sz="900" dirty="0">
                <a:latin typeface="Adobe Heiti Std R" panose="020B0400000000000000" pitchFamily="34" charset="-128"/>
                <a:ea typeface="Adobe Heiti Std R" panose="020B0400000000000000" pitchFamily="34" charset="-128"/>
                <a:cs typeface="Aparajita" panose="020B0502040204020203" pitchFamily="18" charset="0"/>
              </a:rPr>
              <a:t>Sound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2E17E4D6-C601-45AE-A2DE-DB8083754ED7}"/>
              </a:ext>
            </a:extLst>
          </p:cNvPr>
          <p:cNvSpPr txBox="1"/>
          <p:nvPr/>
        </p:nvSpPr>
        <p:spPr>
          <a:xfrm>
            <a:off x="7930257" y="4193139"/>
            <a:ext cx="428625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l-NL" sz="900" dirty="0">
                <a:latin typeface="Adobe Heiti Std R" panose="020B0400000000000000" pitchFamily="34" charset="-128"/>
                <a:ea typeface="Adobe Heiti Std R" panose="020B0400000000000000" pitchFamily="34" charset="-128"/>
                <a:cs typeface="Aparajita" panose="020B0502040204020203" pitchFamily="18" charset="0"/>
              </a:rPr>
              <a:t>Feel</a:t>
            </a:r>
          </a:p>
        </p:txBody>
      </p:sp>
    </p:spTree>
    <p:extLst>
      <p:ext uri="{BB962C8B-B14F-4D97-AF65-F5344CB8AC3E}">
        <p14:creationId xmlns:p14="http://schemas.microsoft.com/office/powerpoint/2010/main" val="3864938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8037652"/>
              </p:ext>
            </p:extLst>
          </p:nvPr>
        </p:nvGraphicFramePr>
        <p:xfrm>
          <a:off x="0" y="0"/>
          <a:ext cx="9144000" cy="7169532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3081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358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5055">
                <a:tc>
                  <a:txBody>
                    <a:bodyPr/>
                    <a:lstStyle/>
                    <a:p>
                      <a:r>
                        <a:rPr lang="nl-NL" sz="1700" dirty="0" err="1"/>
                        <a:t>Adjective</a:t>
                      </a:r>
                      <a:r>
                        <a:rPr lang="nl-NL" sz="1700" dirty="0"/>
                        <a:t> (Bijvoeglijk naamwoord)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nl-NL" sz="1700" dirty="0" err="1"/>
                        <a:t>Adverb</a:t>
                      </a:r>
                      <a:r>
                        <a:rPr lang="nl-NL" sz="1700" dirty="0"/>
                        <a:t> (Bijwoord)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1550">
                <a:tc>
                  <a:txBody>
                    <a:bodyPr/>
                    <a:lstStyle/>
                    <a:p>
                      <a:r>
                        <a:rPr lang="nl-NL" sz="1700" b="1" dirty="0"/>
                        <a:t>Zegt iets over:</a:t>
                      </a:r>
                    </a:p>
                    <a:p>
                      <a:r>
                        <a:rPr lang="nl-NL" sz="1700" dirty="0"/>
                        <a:t>een zelfstandig </a:t>
                      </a:r>
                      <a:r>
                        <a:rPr lang="nl-NL" sz="1700" dirty="0" err="1"/>
                        <a:t>n.w.</a:t>
                      </a:r>
                      <a:endParaRPr lang="nl-NL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700" b="1" dirty="0"/>
                        <a:t>Zegt iets over:</a:t>
                      </a:r>
                    </a:p>
                    <a:p>
                      <a:r>
                        <a:rPr lang="nl-NL" sz="1700" dirty="0"/>
                        <a:t>                                - een werkwoord</a:t>
                      </a:r>
                    </a:p>
                    <a:p>
                      <a:r>
                        <a:rPr lang="nl-NL" sz="1700" baseline="0" dirty="0"/>
                        <a:t>                                - bijv. </a:t>
                      </a:r>
                      <a:r>
                        <a:rPr lang="nl-NL" sz="1700" baseline="0" dirty="0" err="1"/>
                        <a:t>n.w.</a:t>
                      </a:r>
                      <a:endParaRPr lang="nl-NL" sz="1700" baseline="0" dirty="0"/>
                    </a:p>
                    <a:p>
                      <a:r>
                        <a:rPr lang="nl-NL" sz="1700" baseline="0" dirty="0"/>
                        <a:t>                                - bijwoord</a:t>
                      </a:r>
                    </a:p>
                    <a:p>
                      <a:r>
                        <a:rPr lang="nl-NL" sz="1700" baseline="0" dirty="0"/>
                        <a:t>                                - de hele zin</a:t>
                      </a:r>
                      <a:endParaRPr lang="nl-NL" sz="17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9610">
                <a:tc>
                  <a:txBody>
                    <a:bodyPr/>
                    <a:lstStyle/>
                    <a:p>
                      <a:r>
                        <a:rPr lang="nl-NL" sz="1700" b="1" dirty="0"/>
                        <a:t>Maken:</a:t>
                      </a:r>
                    </a:p>
                    <a:p>
                      <a:r>
                        <a:rPr lang="nl-NL" sz="1700" dirty="0"/>
                        <a:t>                               -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nl-NL" sz="1700" b="1" dirty="0"/>
                        <a:t>Maken:</a:t>
                      </a:r>
                    </a:p>
                    <a:p>
                      <a:r>
                        <a:rPr lang="nl-NL" sz="1700" b="1" baseline="0" dirty="0"/>
                        <a:t>                                                 +   </a:t>
                      </a:r>
                      <a:r>
                        <a:rPr lang="nl-NL" sz="1700" b="1" baseline="0" dirty="0" err="1"/>
                        <a:t>ly</a:t>
                      </a:r>
                      <a:endParaRPr lang="nl-NL" sz="1700" b="1" baseline="0" dirty="0"/>
                    </a:p>
                    <a:p>
                      <a:r>
                        <a:rPr lang="nl-NL" sz="1700" baseline="0" dirty="0"/>
                        <a:t>                                 - l             </a:t>
                      </a:r>
                      <a:r>
                        <a:rPr lang="nl-NL" sz="1700" baseline="0" dirty="0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nl-NL" sz="1700" baseline="0" dirty="0"/>
                        <a:t> </a:t>
                      </a:r>
                      <a:r>
                        <a:rPr lang="nl-NL" sz="1700" baseline="0" dirty="0" err="1"/>
                        <a:t>lly</a:t>
                      </a:r>
                      <a:r>
                        <a:rPr lang="nl-NL" sz="1700" baseline="0" dirty="0"/>
                        <a:t> </a:t>
                      </a:r>
                    </a:p>
                    <a:p>
                      <a:r>
                        <a:rPr lang="nl-NL" sz="1700" baseline="0" dirty="0"/>
                        <a:t>                                 - y            </a:t>
                      </a:r>
                      <a:r>
                        <a:rPr lang="nl-NL" sz="1700" baseline="0" dirty="0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nl-NL" sz="1700" baseline="0" dirty="0"/>
                        <a:t> </a:t>
                      </a:r>
                      <a:r>
                        <a:rPr lang="nl-NL" sz="1700" baseline="0" dirty="0" err="1"/>
                        <a:t>ily</a:t>
                      </a:r>
                      <a:endParaRPr lang="nl-NL" sz="1700" baseline="0" dirty="0"/>
                    </a:p>
                    <a:p>
                      <a:r>
                        <a:rPr lang="nl-NL" sz="1700" baseline="0" dirty="0"/>
                        <a:t>                                 - </a:t>
                      </a:r>
                      <a:r>
                        <a:rPr lang="nl-NL" sz="1700" baseline="0" dirty="0" err="1"/>
                        <a:t>le</a:t>
                      </a:r>
                      <a:r>
                        <a:rPr lang="nl-NL" sz="1700" baseline="0" dirty="0"/>
                        <a:t>           </a:t>
                      </a:r>
                      <a:r>
                        <a:rPr lang="nl-NL" sz="1700" baseline="0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nl-NL" sz="1700" baseline="0" dirty="0" err="1"/>
                        <a:t>ly</a:t>
                      </a:r>
                      <a:endParaRPr lang="nl-NL" sz="1700" baseline="0" dirty="0"/>
                    </a:p>
                    <a:p>
                      <a:r>
                        <a:rPr lang="nl-NL" sz="1700" baseline="0" dirty="0"/>
                        <a:t>                                 - ic           </a:t>
                      </a:r>
                      <a:r>
                        <a:rPr lang="nl-NL" sz="1700" baseline="0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nl-NL" sz="1700" baseline="0" dirty="0" err="1">
                          <a:sym typeface="Wingdings" panose="05000000000000000000" pitchFamily="2" charset="2"/>
                        </a:rPr>
                        <a:t>ally</a:t>
                      </a:r>
                      <a:endParaRPr lang="nl-NL" sz="1700" baseline="0" dirty="0">
                        <a:sym typeface="Wingdings" panose="05000000000000000000" pitchFamily="2" charset="2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1786">
                <a:tc>
                  <a:txBody>
                    <a:bodyPr/>
                    <a:lstStyle/>
                    <a:p>
                      <a:endParaRPr lang="nl-NL" sz="17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nl-NL" sz="1700" b="1" u="none" baseline="0" dirty="0">
                          <a:solidFill>
                            <a:schemeClr val="tx1"/>
                          </a:solidFill>
                        </a:rPr>
                        <a:t>Uitzonderingen:</a:t>
                      </a:r>
                    </a:p>
                    <a:p>
                      <a:endParaRPr lang="nl-NL" sz="1700" u="none" baseline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nl-NL" sz="1700" b="1" dirty="0">
                          <a:sym typeface="Wingdings" panose="05000000000000000000" pitchFamily="2" charset="2"/>
                        </a:rPr>
                        <a:t>Blijven hetzelfde:</a:t>
                      </a:r>
                      <a:br>
                        <a:rPr lang="nl-NL" sz="1700" dirty="0">
                          <a:sym typeface="Wingdings" panose="05000000000000000000" pitchFamily="2" charset="2"/>
                        </a:rPr>
                      </a:br>
                      <a:r>
                        <a:rPr lang="nl-NL" sz="1700" dirty="0">
                          <a:sym typeface="Wingdings" panose="05000000000000000000" pitchFamily="2" charset="2"/>
                        </a:rPr>
                        <a:t>Hard, </a:t>
                      </a:r>
                      <a:r>
                        <a:rPr lang="nl-NL" sz="1700" dirty="0" err="1">
                          <a:sym typeface="Wingdings" panose="05000000000000000000" pitchFamily="2" charset="2"/>
                        </a:rPr>
                        <a:t>fast</a:t>
                      </a:r>
                      <a:r>
                        <a:rPr lang="nl-NL" sz="1700" dirty="0">
                          <a:sym typeface="Wingdings" panose="05000000000000000000" pitchFamily="2" charset="2"/>
                        </a:rPr>
                        <a:t>, </a:t>
                      </a:r>
                      <a:r>
                        <a:rPr lang="nl-NL" sz="1700" dirty="0" err="1">
                          <a:sym typeface="Wingdings" panose="05000000000000000000" pitchFamily="2" charset="2"/>
                        </a:rPr>
                        <a:t>great</a:t>
                      </a:r>
                      <a:r>
                        <a:rPr lang="nl-NL" sz="1700" dirty="0">
                          <a:sym typeface="Wingdings" panose="05000000000000000000" pitchFamily="2" charset="2"/>
                        </a:rPr>
                        <a:t>, free, high, low, straight, long, late, fair</a:t>
                      </a:r>
                      <a:br>
                        <a:rPr lang="nl-NL" sz="1700" dirty="0">
                          <a:sym typeface="Wingdings" panose="05000000000000000000" pitchFamily="2" charset="2"/>
                        </a:rPr>
                      </a:br>
                      <a:endParaRPr lang="nl-NL" sz="1700" dirty="0">
                        <a:sym typeface="Wingdings" panose="05000000000000000000" pitchFamily="2" charset="2"/>
                      </a:endParaRP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nl-NL" sz="1700" b="1" dirty="0">
                          <a:sym typeface="Wingdings" panose="05000000000000000000" pitchFamily="2" charset="2"/>
                        </a:rPr>
                        <a:t>Verandert:</a:t>
                      </a:r>
                      <a:br>
                        <a:rPr lang="nl-NL" sz="1700" b="1" dirty="0">
                          <a:sym typeface="Wingdings" panose="05000000000000000000" pitchFamily="2" charset="2"/>
                        </a:rPr>
                      </a:br>
                      <a:r>
                        <a:rPr lang="nl-NL" sz="1700" dirty="0" err="1">
                          <a:sym typeface="Wingdings" panose="05000000000000000000" pitchFamily="2" charset="2"/>
                        </a:rPr>
                        <a:t>Good</a:t>
                      </a:r>
                      <a:r>
                        <a:rPr lang="nl-NL" sz="1700" dirty="0">
                          <a:sym typeface="Wingdings" panose="05000000000000000000" pitchFamily="2" charset="2"/>
                        </a:rPr>
                        <a:t>  Well</a:t>
                      </a:r>
                      <a:br>
                        <a:rPr lang="nl-NL" sz="1700" dirty="0">
                          <a:sym typeface="Wingdings" panose="05000000000000000000" pitchFamily="2" charset="2"/>
                        </a:rPr>
                      </a:br>
                      <a:endParaRPr lang="nl-NL" sz="1700" dirty="0">
                        <a:sym typeface="Wingdings" panose="05000000000000000000" pitchFamily="2" charset="2"/>
                      </a:endParaRP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nl-NL" sz="1700" b="1" dirty="0">
                          <a:sym typeface="Wingdings" panose="05000000000000000000" pitchFamily="2" charset="2"/>
                        </a:rPr>
                        <a:t>Geen verandering na zintuiglijke werkwoorden: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nl-NL" sz="1700" dirty="0" err="1">
                          <a:sym typeface="Wingdings" panose="05000000000000000000" pitchFamily="2" charset="2"/>
                        </a:rPr>
                        <a:t>She</a:t>
                      </a:r>
                      <a:r>
                        <a:rPr lang="nl-NL" sz="1700" dirty="0">
                          <a:sym typeface="Wingdings" panose="05000000000000000000" pitchFamily="2" charset="2"/>
                        </a:rPr>
                        <a:t> is </a:t>
                      </a:r>
                      <a:r>
                        <a:rPr lang="nl-NL" sz="1700" u="sng" dirty="0" err="1">
                          <a:sym typeface="Wingdings" panose="05000000000000000000" pitchFamily="2" charset="2"/>
                        </a:rPr>
                        <a:t>beautiful</a:t>
                      </a:r>
                      <a:r>
                        <a:rPr lang="nl-NL" sz="1700" dirty="0">
                          <a:sym typeface="Wingdings" panose="05000000000000000000" pitchFamily="2" charset="2"/>
                        </a:rPr>
                        <a:t>. My sister </a:t>
                      </a:r>
                      <a:r>
                        <a:rPr lang="nl-NL" sz="1700" dirty="0" err="1">
                          <a:sym typeface="Wingdings" panose="05000000000000000000" pitchFamily="2" charset="2"/>
                        </a:rPr>
                        <a:t>sings</a:t>
                      </a:r>
                      <a:r>
                        <a:rPr lang="nl-NL" sz="1700" dirty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nl-NL" sz="1700" u="sng" dirty="0" err="1">
                          <a:sym typeface="Wingdings" panose="05000000000000000000" pitchFamily="2" charset="2"/>
                        </a:rPr>
                        <a:t>beautifully</a:t>
                      </a:r>
                      <a:r>
                        <a:rPr lang="nl-NL" sz="1700" u="sng" dirty="0">
                          <a:sym typeface="Wingdings" panose="05000000000000000000" pitchFamily="2" charset="2"/>
                        </a:rPr>
                        <a:t>.</a:t>
                      </a:r>
                      <a:r>
                        <a:rPr lang="nl-NL" sz="1700" dirty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nl-NL" sz="1700" dirty="0" err="1">
                          <a:sym typeface="Wingdings" panose="05000000000000000000" pitchFamily="2" charset="2"/>
                        </a:rPr>
                        <a:t>That</a:t>
                      </a:r>
                      <a:r>
                        <a:rPr lang="nl-NL" sz="1700" dirty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nl-NL" sz="1700" i="1" dirty="0">
                          <a:sym typeface="Wingdings" panose="05000000000000000000" pitchFamily="2" charset="2"/>
                        </a:rPr>
                        <a:t>sounds</a:t>
                      </a:r>
                      <a:r>
                        <a:rPr lang="nl-NL" sz="1700" dirty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nl-NL" sz="1700" u="sng" dirty="0" err="1">
                          <a:sym typeface="Wingdings" panose="05000000000000000000" pitchFamily="2" charset="2"/>
                        </a:rPr>
                        <a:t>beautiful</a:t>
                      </a:r>
                      <a:r>
                        <a:rPr lang="nl-NL" sz="1700" u="sng" dirty="0"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endParaRPr lang="nl-NL" sz="1700" u="none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4263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Word order</a:t>
            </a:r>
            <a:endParaRPr lang="en-GB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3528" y="2204864"/>
            <a:ext cx="8640960" cy="4424536"/>
          </a:xfrm>
        </p:spPr>
        <p:txBody>
          <a:bodyPr>
            <a:noAutofit/>
          </a:bodyPr>
          <a:lstStyle/>
          <a:p>
            <a:r>
              <a:rPr lang="nl-NL" sz="1900" b="1" dirty="0"/>
              <a:t>Normaal gesproken: </a:t>
            </a:r>
            <a:r>
              <a:rPr lang="nl-NL" sz="1900" dirty="0"/>
              <a:t>wie, wat, waar, wanneer</a:t>
            </a:r>
          </a:p>
          <a:p>
            <a:pPr marL="0" indent="0">
              <a:buNone/>
            </a:pPr>
            <a:r>
              <a:rPr lang="nl-NL" sz="1900" dirty="0">
                <a:solidFill>
                  <a:srgbClr val="7030A0"/>
                </a:solidFill>
              </a:rPr>
              <a:t>	</a:t>
            </a:r>
            <a:r>
              <a:rPr lang="nl-NL" sz="1900" i="1" dirty="0">
                <a:solidFill>
                  <a:srgbClr val="7030A0"/>
                </a:solidFill>
              </a:rPr>
              <a:t>My </a:t>
            </a:r>
            <a:r>
              <a:rPr lang="nl-NL" sz="1900" i="1" dirty="0" err="1">
                <a:solidFill>
                  <a:srgbClr val="7030A0"/>
                </a:solidFill>
              </a:rPr>
              <a:t>dad</a:t>
            </a:r>
            <a:r>
              <a:rPr lang="nl-NL" sz="1900" i="1" dirty="0">
                <a:solidFill>
                  <a:srgbClr val="7030A0"/>
                </a:solidFill>
              </a:rPr>
              <a:t> </a:t>
            </a:r>
            <a:r>
              <a:rPr lang="nl-NL" sz="1900" i="1" dirty="0" err="1">
                <a:solidFill>
                  <a:srgbClr val="7030A0"/>
                </a:solidFill>
              </a:rPr>
              <a:t>worked</a:t>
            </a:r>
            <a:r>
              <a:rPr lang="nl-NL" sz="1900" i="1" dirty="0">
                <a:solidFill>
                  <a:srgbClr val="7030A0"/>
                </a:solidFill>
              </a:rPr>
              <a:t> in London </a:t>
            </a:r>
            <a:r>
              <a:rPr lang="nl-NL" sz="1900" b="1" i="1" dirty="0">
                <a:solidFill>
                  <a:srgbClr val="7030A0"/>
                </a:solidFill>
              </a:rPr>
              <a:t>last </a:t>
            </a:r>
            <a:r>
              <a:rPr lang="nl-NL" sz="1900" b="1" i="1" dirty="0" err="1">
                <a:solidFill>
                  <a:srgbClr val="7030A0"/>
                </a:solidFill>
              </a:rPr>
              <a:t>year</a:t>
            </a:r>
            <a:r>
              <a:rPr lang="nl-NL" sz="1900" i="1" dirty="0">
                <a:solidFill>
                  <a:srgbClr val="7030A0"/>
                </a:solidFill>
              </a:rPr>
              <a:t>.</a:t>
            </a:r>
            <a:endParaRPr lang="nl-NL" sz="1900" dirty="0">
              <a:solidFill>
                <a:srgbClr val="7030A0"/>
              </a:solidFill>
            </a:endParaRPr>
          </a:p>
          <a:p>
            <a:pPr marL="0" indent="0">
              <a:buNone/>
            </a:pPr>
            <a:br>
              <a:rPr lang="nl-NL" sz="1900" dirty="0"/>
            </a:br>
            <a:endParaRPr lang="nl-NL" sz="1900" dirty="0"/>
          </a:p>
          <a:p>
            <a:r>
              <a:rPr lang="nl-NL" sz="1900" dirty="0"/>
              <a:t>Als je de </a:t>
            </a:r>
            <a:r>
              <a:rPr lang="nl-NL" sz="1900" b="1" dirty="0"/>
              <a:t>tijd wilt benadrukken: </a:t>
            </a:r>
            <a:r>
              <a:rPr lang="nl-NL" sz="1900" dirty="0"/>
              <a:t>wanneer, wie, wat, waar.</a:t>
            </a:r>
          </a:p>
          <a:p>
            <a:pPr marL="365760" lvl="1" indent="0">
              <a:buNone/>
            </a:pPr>
            <a:r>
              <a:rPr lang="nl-NL" sz="1900" i="1" dirty="0">
                <a:solidFill>
                  <a:srgbClr val="7030A0"/>
                </a:solidFill>
              </a:rPr>
              <a:t>	</a:t>
            </a:r>
            <a:r>
              <a:rPr lang="nl-NL" sz="1900" b="1" i="1" dirty="0">
                <a:solidFill>
                  <a:srgbClr val="7030A0"/>
                </a:solidFill>
              </a:rPr>
              <a:t>In 2013</a:t>
            </a:r>
            <a:r>
              <a:rPr lang="nl-NL" sz="1900" i="1" dirty="0">
                <a:solidFill>
                  <a:srgbClr val="7030A0"/>
                </a:solidFill>
              </a:rPr>
              <a:t>, </a:t>
            </a:r>
            <a:r>
              <a:rPr lang="nl-NL" sz="1900" i="1" dirty="0" err="1">
                <a:solidFill>
                  <a:srgbClr val="7030A0"/>
                </a:solidFill>
              </a:rPr>
              <a:t>my</a:t>
            </a:r>
            <a:r>
              <a:rPr lang="nl-NL" sz="1900" i="1" dirty="0">
                <a:solidFill>
                  <a:srgbClr val="7030A0"/>
                </a:solidFill>
              </a:rPr>
              <a:t> </a:t>
            </a:r>
            <a:r>
              <a:rPr lang="nl-NL" sz="1900" i="1" dirty="0" err="1">
                <a:solidFill>
                  <a:srgbClr val="7030A0"/>
                </a:solidFill>
              </a:rPr>
              <a:t>dad</a:t>
            </a:r>
            <a:r>
              <a:rPr lang="nl-NL" sz="1900" i="1" dirty="0">
                <a:solidFill>
                  <a:srgbClr val="7030A0"/>
                </a:solidFill>
              </a:rPr>
              <a:t> was in London. </a:t>
            </a:r>
            <a:r>
              <a:rPr lang="nl-NL" sz="1900" b="1" i="1" dirty="0" err="1">
                <a:solidFill>
                  <a:srgbClr val="7030A0"/>
                </a:solidFill>
              </a:rPr>
              <a:t>Now</a:t>
            </a:r>
            <a:r>
              <a:rPr lang="nl-NL" sz="1900" i="1" dirty="0">
                <a:solidFill>
                  <a:srgbClr val="7030A0"/>
                </a:solidFill>
              </a:rPr>
              <a:t>, he </a:t>
            </a:r>
            <a:r>
              <a:rPr lang="nl-NL" sz="1900" i="1" dirty="0" err="1">
                <a:solidFill>
                  <a:srgbClr val="7030A0"/>
                </a:solidFill>
              </a:rPr>
              <a:t>lives</a:t>
            </a:r>
            <a:r>
              <a:rPr lang="nl-NL" sz="1900" i="1" dirty="0">
                <a:solidFill>
                  <a:srgbClr val="7030A0"/>
                </a:solidFill>
              </a:rPr>
              <a:t> in 	Rotterdam.</a:t>
            </a:r>
            <a:br>
              <a:rPr lang="nl-NL" sz="1900" i="1" dirty="0">
                <a:solidFill>
                  <a:srgbClr val="7030A0"/>
                </a:solidFill>
              </a:rPr>
            </a:br>
            <a:br>
              <a:rPr lang="nl-NL" sz="1900" i="1" dirty="0">
                <a:solidFill>
                  <a:srgbClr val="7030A0"/>
                </a:solidFill>
              </a:rPr>
            </a:br>
            <a:endParaRPr lang="nl-NL" sz="1900" i="1" dirty="0">
              <a:solidFill>
                <a:srgbClr val="7030A0"/>
              </a:solidFill>
            </a:endParaRPr>
          </a:p>
          <a:p>
            <a:r>
              <a:rPr lang="nl-NL" sz="1900" dirty="0" err="1"/>
              <a:t>Adverbs</a:t>
            </a:r>
            <a:r>
              <a:rPr lang="nl-NL" sz="1900" dirty="0"/>
              <a:t> komen </a:t>
            </a:r>
            <a:r>
              <a:rPr lang="nl-NL" sz="1900" b="1" dirty="0"/>
              <a:t>voor het </a:t>
            </a:r>
            <a:r>
              <a:rPr lang="nl-NL" sz="1900" b="1" u="sng" dirty="0"/>
              <a:t>hoofd</a:t>
            </a:r>
            <a:r>
              <a:rPr lang="nl-NL" sz="1900" b="1" dirty="0"/>
              <a:t>werkwoord en na </a:t>
            </a:r>
            <a:r>
              <a:rPr lang="nl-NL" sz="1900" b="1" u="sng" dirty="0"/>
              <a:t>het hulpwerkwoord</a:t>
            </a:r>
            <a:endParaRPr lang="nl-NL" sz="1900" b="1" dirty="0"/>
          </a:p>
          <a:p>
            <a:pPr marL="0" indent="0">
              <a:buNone/>
            </a:pPr>
            <a:r>
              <a:rPr lang="nl-NL" sz="1900" dirty="0"/>
              <a:t>	</a:t>
            </a:r>
            <a:r>
              <a:rPr lang="nl-NL" sz="1900" i="1" dirty="0">
                <a:solidFill>
                  <a:srgbClr val="7030A0"/>
                </a:solidFill>
              </a:rPr>
              <a:t>He </a:t>
            </a:r>
            <a:r>
              <a:rPr lang="nl-NL" sz="1900" b="1" i="1" dirty="0" err="1">
                <a:solidFill>
                  <a:srgbClr val="7030A0"/>
                </a:solidFill>
              </a:rPr>
              <a:t>usually</a:t>
            </a:r>
            <a:r>
              <a:rPr lang="nl-NL" sz="1900" i="1" dirty="0">
                <a:solidFill>
                  <a:srgbClr val="7030A0"/>
                </a:solidFill>
              </a:rPr>
              <a:t> </a:t>
            </a:r>
            <a:r>
              <a:rPr lang="nl-NL" sz="1900" i="1" u="sng" dirty="0" err="1">
                <a:solidFill>
                  <a:srgbClr val="7030A0"/>
                </a:solidFill>
              </a:rPr>
              <a:t>works</a:t>
            </a:r>
            <a:r>
              <a:rPr lang="nl-NL" sz="1900" i="1" dirty="0">
                <a:solidFill>
                  <a:srgbClr val="7030A0"/>
                </a:solidFill>
              </a:rPr>
              <a:t> at home.</a:t>
            </a:r>
            <a:br>
              <a:rPr lang="nl-NL" sz="1900" i="1" dirty="0">
                <a:solidFill>
                  <a:srgbClr val="7030A0"/>
                </a:solidFill>
              </a:rPr>
            </a:br>
            <a:r>
              <a:rPr lang="nl-NL" sz="1900" i="1" dirty="0">
                <a:solidFill>
                  <a:srgbClr val="7030A0"/>
                </a:solidFill>
              </a:rPr>
              <a:t>	</a:t>
            </a:r>
            <a:r>
              <a:rPr lang="nl-NL" sz="1900" i="1" dirty="0" err="1">
                <a:solidFill>
                  <a:srgbClr val="7030A0"/>
                </a:solidFill>
              </a:rPr>
              <a:t>She</a:t>
            </a:r>
            <a:r>
              <a:rPr lang="nl-NL" sz="1900" i="1" dirty="0">
                <a:solidFill>
                  <a:srgbClr val="7030A0"/>
                </a:solidFill>
              </a:rPr>
              <a:t> </a:t>
            </a:r>
            <a:r>
              <a:rPr lang="nl-NL" sz="1900" i="1" u="sng" dirty="0">
                <a:solidFill>
                  <a:srgbClr val="7030A0"/>
                </a:solidFill>
              </a:rPr>
              <a:t>is</a:t>
            </a:r>
            <a:r>
              <a:rPr lang="nl-NL" sz="1900" i="1" dirty="0">
                <a:solidFill>
                  <a:srgbClr val="7030A0"/>
                </a:solidFill>
              </a:rPr>
              <a:t> </a:t>
            </a:r>
            <a:r>
              <a:rPr lang="nl-NL" sz="1900" b="1" i="1" dirty="0">
                <a:solidFill>
                  <a:srgbClr val="7030A0"/>
                </a:solidFill>
              </a:rPr>
              <a:t>never</a:t>
            </a:r>
            <a:r>
              <a:rPr lang="nl-NL" sz="1900" i="1" dirty="0">
                <a:solidFill>
                  <a:srgbClr val="7030A0"/>
                </a:solidFill>
              </a:rPr>
              <a:t> late. </a:t>
            </a:r>
            <a:r>
              <a:rPr lang="nl-NL" sz="1900" i="1" dirty="0" err="1">
                <a:solidFill>
                  <a:srgbClr val="7030A0"/>
                </a:solidFill>
              </a:rPr>
              <a:t>You</a:t>
            </a:r>
            <a:r>
              <a:rPr lang="nl-NL" sz="1900" i="1" dirty="0">
                <a:solidFill>
                  <a:srgbClr val="7030A0"/>
                </a:solidFill>
              </a:rPr>
              <a:t> </a:t>
            </a:r>
            <a:r>
              <a:rPr lang="nl-NL" sz="1900" i="1" u="sng" dirty="0" err="1">
                <a:solidFill>
                  <a:srgbClr val="7030A0"/>
                </a:solidFill>
              </a:rPr>
              <a:t>should</a:t>
            </a:r>
            <a:r>
              <a:rPr lang="nl-NL" sz="1900" i="1" dirty="0">
                <a:solidFill>
                  <a:srgbClr val="7030A0"/>
                </a:solidFill>
              </a:rPr>
              <a:t> </a:t>
            </a:r>
            <a:r>
              <a:rPr lang="nl-NL" sz="1900" b="1" i="1" dirty="0" err="1">
                <a:solidFill>
                  <a:srgbClr val="7030A0"/>
                </a:solidFill>
              </a:rPr>
              <a:t>always</a:t>
            </a:r>
            <a:r>
              <a:rPr lang="nl-NL" sz="1900" i="1" dirty="0">
                <a:solidFill>
                  <a:srgbClr val="7030A0"/>
                </a:solidFill>
              </a:rPr>
              <a:t> turn </a:t>
            </a:r>
            <a:r>
              <a:rPr lang="nl-NL" sz="1900" i="1" dirty="0" err="1">
                <a:solidFill>
                  <a:srgbClr val="7030A0"/>
                </a:solidFill>
              </a:rPr>
              <a:t>the</a:t>
            </a:r>
            <a:r>
              <a:rPr lang="nl-NL" sz="1900" i="1" dirty="0">
                <a:solidFill>
                  <a:srgbClr val="7030A0"/>
                </a:solidFill>
              </a:rPr>
              <a:t> </a:t>
            </a:r>
            <a:r>
              <a:rPr lang="nl-NL" sz="1900" i="1" dirty="0" err="1">
                <a:solidFill>
                  <a:srgbClr val="7030A0"/>
                </a:solidFill>
              </a:rPr>
              <a:t>electricity</a:t>
            </a:r>
            <a:r>
              <a:rPr lang="nl-NL" sz="1900" i="1" dirty="0">
                <a:solidFill>
                  <a:srgbClr val="7030A0"/>
                </a:solidFill>
              </a:rPr>
              <a:t> off.</a:t>
            </a:r>
            <a:endParaRPr lang="en-GB" sz="1900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3208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-directiekamer">
  <a:themeElements>
    <a:clrScheme name="Ion-directiekamer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-directiekamer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-directiekamer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224</Words>
  <Application>Microsoft Office PowerPoint</Application>
  <PresentationFormat>Diavoorstelling (4:3)</PresentationFormat>
  <Paragraphs>89</Paragraphs>
  <Slides>8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5" baseType="lpstr">
      <vt:lpstr>Adobe Heiti Std R</vt:lpstr>
      <vt:lpstr>Arial</vt:lpstr>
      <vt:lpstr>Calibri</vt:lpstr>
      <vt:lpstr>Century Gothic</vt:lpstr>
      <vt:lpstr>Wingdings</vt:lpstr>
      <vt:lpstr>Wingdings 3</vt:lpstr>
      <vt:lpstr>Ion-directiekamer</vt:lpstr>
      <vt:lpstr>Adverbs and Adjectives</vt:lpstr>
      <vt:lpstr>Describe the following nouns, verbs or sentences</vt:lpstr>
      <vt:lpstr>Describe the following nouns, verbs or sentences</vt:lpstr>
      <vt:lpstr>Notes</vt:lpstr>
      <vt:lpstr>Notes</vt:lpstr>
      <vt:lpstr>Uitzonderingen bij Adverbs</vt:lpstr>
      <vt:lpstr>PowerPoint-presentatie</vt:lpstr>
      <vt:lpstr>Word order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Adverbs and Adjectives</dc:title>
  <dc:creator>Schot, R.L.J.</dc:creator>
  <cp:lastModifiedBy>Schot, R.L.J.</cp:lastModifiedBy>
  <cp:revision>1</cp:revision>
  <dcterms:created xsi:type="dcterms:W3CDTF">2020-06-17T08:12:28Z</dcterms:created>
  <dcterms:modified xsi:type="dcterms:W3CDTF">2020-06-17T08:28:25Z</dcterms:modified>
</cp:coreProperties>
</file>